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 id="2147483793" r:id="rId2"/>
    <p:sldMasterId id="2147483866" r:id="rId3"/>
    <p:sldMasterId id="2147483878" r:id="rId4"/>
    <p:sldMasterId id="2147483890" r:id="rId5"/>
    <p:sldMasterId id="2147483902" r:id="rId6"/>
    <p:sldMasterId id="2147483914" r:id="rId7"/>
    <p:sldMasterId id="2147483926" r:id="rId8"/>
    <p:sldMasterId id="2147483938" r:id="rId9"/>
    <p:sldMasterId id="2147483950" r:id="rId10"/>
    <p:sldMasterId id="2147488211" r:id="rId11"/>
  </p:sldMasterIdLst>
  <p:notesMasterIdLst>
    <p:notesMasterId r:id="rId71"/>
  </p:notesMasterIdLst>
  <p:handoutMasterIdLst>
    <p:handoutMasterId r:id="rId72"/>
  </p:handoutMasterIdLst>
  <p:sldIdLst>
    <p:sldId id="256" r:id="rId12"/>
    <p:sldId id="257" r:id="rId13"/>
    <p:sldId id="504" r:id="rId14"/>
    <p:sldId id="537" r:id="rId15"/>
    <p:sldId id="536" r:id="rId16"/>
    <p:sldId id="505" r:id="rId17"/>
    <p:sldId id="502" r:id="rId18"/>
    <p:sldId id="538" r:id="rId19"/>
    <p:sldId id="516" r:id="rId20"/>
    <p:sldId id="517" r:id="rId21"/>
    <p:sldId id="518" r:id="rId22"/>
    <p:sldId id="519" r:id="rId23"/>
    <p:sldId id="520" r:id="rId24"/>
    <p:sldId id="521" r:id="rId25"/>
    <p:sldId id="522" r:id="rId26"/>
    <p:sldId id="523" r:id="rId27"/>
    <p:sldId id="503" r:id="rId28"/>
    <p:sldId id="543" r:id="rId29"/>
    <p:sldId id="506" r:id="rId30"/>
    <p:sldId id="539" r:id="rId31"/>
    <p:sldId id="540" r:id="rId32"/>
    <p:sldId id="525" r:id="rId33"/>
    <p:sldId id="526" r:id="rId34"/>
    <p:sldId id="544" r:id="rId35"/>
    <p:sldId id="507" r:id="rId36"/>
    <p:sldId id="527" r:id="rId37"/>
    <p:sldId id="528" r:id="rId38"/>
    <p:sldId id="529" r:id="rId39"/>
    <p:sldId id="530" r:id="rId40"/>
    <p:sldId id="531" r:id="rId41"/>
    <p:sldId id="532" r:id="rId42"/>
    <p:sldId id="533" r:id="rId43"/>
    <p:sldId id="534" r:id="rId44"/>
    <p:sldId id="508" r:id="rId45"/>
    <p:sldId id="535" r:id="rId46"/>
    <p:sldId id="509" r:id="rId47"/>
    <p:sldId id="510" r:id="rId48"/>
    <p:sldId id="541" r:id="rId49"/>
    <p:sldId id="511" r:id="rId50"/>
    <p:sldId id="512" r:id="rId51"/>
    <p:sldId id="513" r:id="rId52"/>
    <p:sldId id="514" r:id="rId53"/>
    <p:sldId id="515" r:id="rId54"/>
    <p:sldId id="524" r:id="rId55"/>
    <p:sldId id="545" r:id="rId56"/>
    <p:sldId id="546" r:id="rId57"/>
    <p:sldId id="547" r:id="rId58"/>
    <p:sldId id="548" r:id="rId59"/>
    <p:sldId id="549" r:id="rId60"/>
    <p:sldId id="550" r:id="rId61"/>
    <p:sldId id="551" r:id="rId62"/>
    <p:sldId id="552" r:id="rId63"/>
    <p:sldId id="553" r:id="rId64"/>
    <p:sldId id="554" r:id="rId65"/>
    <p:sldId id="555" r:id="rId66"/>
    <p:sldId id="556" r:id="rId67"/>
    <p:sldId id="557" r:id="rId68"/>
    <p:sldId id="558" r:id="rId69"/>
    <p:sldId id="542" r:id="rId7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66FF"/>
    <a:srgbClr val="990000"/>
    <a:srgbClr val="000000"/>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6" autoAdjust="0"/>
    <p:restoredTop sz="94575" autoAdjust="0"/>
  </p:normalViewPr>
  <p:slideViewPr>
    <p:cSldViewPr>
      <p:cViewPr>
        <p:scale>
          <a:sx n="100" d="100"/>
          <a:sy n="100" d="100"/>
        </p:scale>
        <p:origin x="931" y="-39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19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222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2227"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6521100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51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4568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spTree>
      <p:nvGrpSpPr>
        <p:cNvPr id="1" name=""/>
        <p:cNvGrpSpPr/>
        <p:nvPr/>
      </p:nvGrpSpPr>
      <p:grpSpPr>
        <a:xfrm>
          <a:off x="0" y="0"/>
          <a:ext cx="0" cy="0"/>
          <a:chOff x="0" y="0"/>
          <a:chExt cx="0" cy="0"/>
        </a:xfrm>
      </p:grpSpPr>
      <p:pic>
        <p:nvPicPr>
          <p:cNvPr id="4" name="glassy_earth_new.mov">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04800"/>
            <a:ext cx="104648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ick_Box"/>
          <p:cNvSpPr/>
          <p:nvPr/>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03425" y="-1490663"/>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14700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4800600" y="4648200"/>
            <a:ext cx="3581400" cy="1470025"/>
          </a:xfrm>
          <a:ln>
            <a:noFill/>
          </a:ln>
        </p:spPr>
        <p:txBody>
          <a:bodyPr>
            <a:normAutofit/>
          </a:bodyPr>
          <a:lstStyle>
            <a:lvl1pPr algn="l">
              <a:defRPr sz="3200">
                <a:solidFill>
                  <a:schemeClr val="accent1">
                    <a:lumMod val="75000"/>
                  </a:schemeClr>
                </a:solidFill>
              </a:defRPr>
            </a:lvl1pPr>
          </a:lstStyle>
          <a:p>
            <a:r>
              <a:rPr lang="en-US"/>
              <a:t>Click to edit Master title style</a:t>
            </a:r>
            <a:endParaRPr lang="en-US" dirty="0"/>
          </a:p>
        </p:txBody>
      </p:sp>
      <p:sp>
        <p:nvSpPr>
          <p:cNvPr id="9" name="Date Placeholder 3"/>
          <p:cNvSpPr>
            <a:spLocks noGrp="1"/>
          </p:cNvSpPr>
          <p:nvPr>
            <p:ph type="dt" sz="half" idx="10"/>
          </p:nvPr>
        </p:nvSpPr>
        <p:spPr/>
        <p:txBody>
          <a:bodyPr/>
          <a:lstStyle>
            <a:lvl1pPr>
              <a:defRPr/>
            </a:lvl1pPr>
          </a:lstStyle>
          <a:p>
            <a:pPr>
              <a:defRPr/>
            </a:pPr>
            <a:fld id="{A6904D2B-E8FC-4ADE-A036-A35DE4FF7C50}" type="datetimeFigureOut">
              <a:rPr lang="en-US"/>
              <a:pPr>
                <a:defRPr/>
              </a:pPr>
              <a:t>10/14/2024</a:t>
            </a:fld>
            <a:endParaRPr lang="en-US"/>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smtClean="0"/>
            </a:lvl1pPr>
          </a:lstStyle>
          <a:p>
            <a:pPr>
              <a:defRPr/>
            </a:pPr>
            <a:fld id="{FC68A878-F09A-4C58-9A32-906732EBA295}" type="slidenum">
              <a:rPr lang="en-US" altLang="en-US"/>
              <a:pPr>
                <a:defRPr/>
              </a:pPr>
              <a:t>‹#›</a:t>
            </a:fld>
            <a:endParaRPr lang="en-US" altLang="en-US"/>
          </a:p>
        </p:txBody>
      </p:sp>
    </p:spTree>
    <p:extLst>
      <p:ext uri="{BB962C8B-B14F-4D97-AF65-F5344CB8AC3E}">
        <p14:creationId xmlns:p14="http://schemas.microsoft.com/office/powerpoint/2010/main" val="8919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1+#ppt_w/2"/>
                                          </p:val>
                                        </p:tav>
                                        <p:tav tm="100000">
                                          <p:val>
                                            <p:strVal val="#ppt_x"/>
                                          </p:val>
                                        </p:tav>
                                      </p:tavLst>
                                    </p:anim>
                                    <p:anim calcmode="lin" valueType="num">
                                      <p:cBhvr additive="base">
                                        <p:cTn id="8" dur="8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1+#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7B9008-17E3-454A-84E3-9D6966EE653E}" type="datetimeFigureOut">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56F13A-9813-4581-997C-BB6F2125AD80}" type="slidenum">
              <a:rPr lang="en-US" altLang="en-US"/>
              <a:pPr>
                <a:defRPr/>
              </a:pPr>
              <a:t>‹#›</a:t>
            </a:fld>
            <a:endParaRPr lang="en-US" altLang="en-US"/>
          </a:p>
        </p:txBody>
      </p:sp>
    </p:spTree>
    <p:extLst>
      <p:ext uri="{BB962C8B-B14F-4D97-AF65-F5344CB8AC3E}">
        <p14:creationId xmlns:p14="http://schemas.microsoft.com/office/powerpoint/2010/main" val="1161678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6AC1C5D-7BCF-4E34-80C5-3020E6C296B5}" type="slidenum">
              <a:rPr lang="en-MY" altLang="en-US"/>
              <a:pPr>
                <a:defRPr/>
              </a:pPr>
              <a:t>‹#›</a:t>
            </a:fld>
            <a:endParaRPr lang="en-MY" altLang="en-US"/>
          </a:p>
        </p:txBody>
      </p:sp>
    </p:spTree>
    <p:extLst>
      <p:ext uri="{BB962C8B-B14F-4D97-AF65-F5344CB8AC3E}">
        <p14:creationId xmlns:p14="http://schemas.microsoft.com/office/powerpoint/2010/main" val="27340546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E984F4F-C9B3-488C-B8DF-7223A6040C98}" type="slidenum">
              <a:rPr lang="en-MY" altLang="en-US"/>
              <a:pPr>
                <a:defRPr/>
              </a:pPr>
              <a:t>‹#›</a:t>
            </a:fld>
            <a:endParaRPr lang="en-MY" altLang="en-US"/>
          </a:p>
        </p:txBody>
      </p:sp>
    </p:spTree>
    <p:extLst>
      <p:ext uri="{BB962C8B-B14F-4D97-AF65-F5344CB8AC3E}">
        <p14:creationId xmlns:p14="http://schemas.microsoft.com/office/powerpoint/2010/main" val="27016392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7C8F498-6F6D-4B84-BDF6-4DE69741B5DA}" type="slidenum">
              <a:rPr lang="en-MY" altLang="en-US"/>
              <a:pPr>
                <a:defRPr/>
              </a:pPr>
              <a:t>‹#›</a:t>
            </a:fld>
            <a:endParaRPr lang="en-MY" altLang="en-US"/>
          </a:p>
        </p:txBody>
      </p:sp>
    </p:spTree>
    <p:extLst>
      <p:ext uri="{BB962C8B-B14F-4D97-AF65-F5344CB8AC3E}">
        <p14:creationId xmlns:p14="http://schemas.microsoft.com/office/powerpoint/2010/main" val="1558516584"/>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7EF108A-89ED-4E46-AD0C-18EB3418E4C5}" type="slidenum">
              <a:rPr lang="en-MY" altLang="en-US"/>
              <a:pPr>
                <a:defRPr/>
              </a:pPr>
              <a:t>‹#›</a:t>
            </a:fld>
            <a:endParaRPr lang="en-MY" altLang="en-US"/>
          </a:p>
        </p:txBody>
      </p:sp>
    </p:spTree>
    <p:extLst>
      <p:ext uri="{BB962C8B-B14F-4D97-AF65-F5344CB8AC3E}">
        <p14:creationId xmlns:p14="http://schemas.microsoft.com/office/powerpoint/2010/main" val="3929272598"/>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594DAEE2-54BB-4C1E-B150-C03BD25E264D}" type="slidenum">
              <a:rPr lang="en-MY" altLang="en-US"/>
              <a:pPr>
                <a:defRPr/>
              </a:pPr>
              <a:t>‹#›</a:t>
            </a:fld>
            <a:endParaRPr lang="en-MY" altLang="en-US"/>
          </a:p>
        </p:txBody>
      </p:sp>
    </p:spTree>
    <p:extLst>
      <p:ext uri="{BB962C8B-B14F-4D97-AF65-F5344CB8AC3E}">
        <p14:creationId xmlns:p14="http://schemas.microsoft.com/office/powerpoint/2010/main" val="282408852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6FB99AA6-CB5A-4E9A-828D-DE486A63E447}" type="slidenum">
              <a:rPr lang="en-MY" altLang="en-US"/>
              <a:pPr>
                <a:defRPr/>
              </a:pPr>
              <a:t>‹#›</a:t>
            </a:fld>
            <a:endParaRPr lang="en-MY" altLang="en-US"/>
          </a:p>
        </p:txBody>
      </p:sp>
    </p:spTree>
    <p:extLst>
      <p:ext uri="{BB962C8B-B14F-4D97-AF65-F5344CB8AC3E}">
        <p14:creationId xmlns:p14="http://schemas.microsoft.com/office/powerpoint/2010/main" val="220104771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2F9579F6-E559-4795-BF1F-79F51410C0A3}" type="slidenum">
              <a:rPr lang="en-MY" altLang="en-US"/>
              <a:pPr>
                <a:defRPr/>
              </a:pPr>
              <a:t>‹#›</a:t>
            </a:fld>
            <a:endParaRPr lang="en-MY" altLang="en-US"/>
          </a:p>
        </p:txBody>
      </p:sp>
    </p:spTree>
    <p:extLst>
      <p:ext uri="{BB962C8B-B14F-4D97-AF65-F5344CB8AC3E}">
        <p14:creationId xmlns:p14="http://schemas.microsoft.com/office/powerpoint/2010/main" val="301935041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0B3ADEB-F757-4CD3-9229-C2251DD26DFB}" type="slidenum">
              <a:rPr lang="en-MY" altLang="en-US"/>
              <a:pPr>
                <a:defRPr/>
              </a:pPr>
              <a:t>‹#›</a:t>
            </a:fld>
            <a:endParaRPr lang="en-MY" altLang="en-US"/>
          </a:p>
        </p:txBody>
      </p:sp>
    </p:spTree>
    <p:extLst>
      <p:ext uri="{BB962C8B-B14F-4D97-AF65-F5344CB8AC3E}">
        <p14:creationId xmlns:p14="http://schemas.microsoft.com/office/powerpoint/2010/main" val="4175700665"/>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23B03E27-69CD-4A5F-A422-6A1789CA4CDF}" type="slidenum">
              <a:rPr lang="en-MY" altLang="en-US"/>
              <a:pPr>
                <a:defRPr/>
              </a:pPr>
              <a:t>‹#›</a:t>
            </a:fld>
            <a:endParaRPr lang="en-MY" altLang="en-US"/>
          </a:p>
        </p:txBody>
      </p:sp>
    </p:spTree>
    <p:extLst>
      <p:ext uri="{BB962C8B-B14F-4D97-AF65-F5344CB8AC3E}">
        <p14:creationId xmlns:p14="http://schemas.microsoft.com/office/powerpoint/2010/main" val="339406269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E8FE972C-0026-4314-AB7E-A4E01C1C877C}" type="slidenum">
              <a:rPr lang="en-MY" altLang="en-US"/>
              <a:pPr>
                <a:defRPr/>
              </a:pPr>
              <a:t>‹#›</a:t>
            </a:fld>
            <a:endParaRPr lang="en-MY" altLang="en-US"/>
          </a:p>
        </p:txBody>
      </p:sp>
    </p:spTree>
    <p:extLst>
      <p:ext uri="{BB962C8B-B14F-4D97-AF65-F5344CB8AC3E}">
        <p14:creationId xmlns:p14="http://schemas.microsoft.com/office/powerpoint/2010/main" val="37583752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lstStyle>
            <a:lvl1pPr algn="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DED021F-B3C6-4B8E-8EE6-774DD2DA7050}" type="datetimeFigureOut">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AE32441-2BD5-4F7A-8030-25F9E791D2C7}" type="slidenum">
              <a:rPr lang="en-US" altLang="en-US"/>
              <a:pPr>
                <a:defRPr/>
              </a:pPr>
              <a:t>‹#›</a:t>
            </a:fld>
            <a:endParaRPr lang="en-US" altLang="en-US"/>
          </a:p>
        </p:txBody>
      </p:sp>
    </p:spTree>
    <p:extLst>
      <p:ext uri="{BB962C8B-B14F-4D97-AF65-F5344CB8AC3E}">
        <p14:creationId xmlns:p14="http://schemas.microsoft.com/office/powerpoint/2010/main" val="3477774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EF265CF-ECFC-45C5-A891-161FDA484FD6}" type="slidenum">
              <a:rPr lang="en-MY" altLang="en-US"/>
              <a:pPr>
                <a:defRPr/>
              </a:pPr>
              <a:t>‹#›</a:t>
            </a:fld>
            <a:endParaRPr lang="en-MY" altLang="en-US"/>
          </a:p>
        </p:txBody>
      </p:sp>
    </p:spTree>
    <p:extLst>
      <p:ext uri="{BB962C8B-B14F-4D97-AF65-F5344CB8AC3E}">
        <p14:creationId xmlns:p14="http://schemas.microsoft.com/office/powerpoint/2010/main" val="2961802344"/>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24A47734-4054-4B88-85FF-89BF2291C7E0}" type="slidenum">
              <a:rPr lang="en-MY" altLang="en-US"/>
              <a:pPr>
                <a:defRPr/>
              </a:pPr>
              <a:t>‹#›</a:t>
            </a:fld>
            <a:endParaRPr lang="en-MY" altLang="en-US"/>
          </a:p>
        </p:txBody>
      </p:sp>
    </p:spTree>
    <p:extLst>
      <p:ext uri="{BB962C8B-B14F-4D97-AF65-F5344CB8AC3E}">
        <p14:creationId xmlns:p14="http://schemas.microsoft.com/office/powerpoint/2010/main" val="219434245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77AF9C58-9467-480A-9AC4-DBD4A8B32AF4}" type="slidenum">
              <a:rPr lang="en-MY" altLang="en-US"/>
              <a:pPr>
                <a:defRPr/>
              </a:pPr>
              <a:t>‹#›</a:t>
            </a:fld>
            <a:endParaRPr lang="en-MY" altLang="en-US"/>
          </a:p>
        </p:txBody>
      </p:sp>
    </p:spTree>
    <p:extLst>
      <p:ext uri="{BB962C8B-B14F-4D97-AF65-F5344CB8AC3E}">
        <p14:creationId xmlns:p14="http://schemas.microsoft.com/office/powerpoint/2010/main" val="349936557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0D1433C-836D-4AD4-90A1-74023FACFC9B}" type="slidenum">
              <a:rPr lang="en-MY" altLang="en-US"/>
              <a:pPr>
                <a:defRPr/>
              </a:pPr>
              <a:t>‹#›</a:t>
            </a:fld>
            <a:endParaRPr lang="en-MY" altLang="en-US"/>
          </a:p>
        </p:txBody>
      </p:sp>
    </p:spTree>
    <p:extLst>
      <p:ext uri="{BB962C8B-B14F-4D97-AF65-F5344CB8AC3E}">
        <p14:creationId xmlns:p14="http://schemas.microsoft.com/office/powerpoint/2010/main" val="28027339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B97DD24-A518-43A4-B7E2-F00C89CFFB40}" type="slidenum">
              <a:rPr lang="en-MY" altLang="en-US"/>
              <a:pPr>
                <a:defRPr/>
              </a:pPr>
              <a:t>‹#›</a:t>
            </a:fld>
            <a:endParaRPr lang="en-MY" altLang="en-US"/>
          </a:p>
        </p:txBody>
      </p:sp>
    </p:spTree>
    <p:extLst>
      <p:ext uri="{BB962C8B-B14F-4D97-AF65-F5344CB8AC3E}">
        <p14:creationId xmlns:p14="http://schemas.microsoft.com/office/powerpoint/2010/main" val="2935075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5347F2F8-3555-4DFA-92BF-E7C7FD5227E3}" type="slidenum">
              <a:rPr lang="en-MY" altLang="en-US"/>
              <a:pPr>
                <a:defRPr/>
              </a:pPr>
              <a:t>‹#›</a:t>
            </a:fld>
            <a:endParaRPr lang="en-MY" altLang="en-US"/>
          </a:p>
        </p:txBody>
      </p:sp>
    </p:spTree>
    <p:extLst>
      <p:ext uri="{BB962C8B-B14F-4D97-AF65-F5344CB8AC3E}">
        <p14:creationId xmlns:p14="http://schemas.microsoft.com/office/powerpoint/2010/main" val="6733323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F467055C-958C-4809-BF5E-675FD12F4998}" type="slidenum">
              <a:rPr lang="en-MY" altLang="en-US"/>
              <a:pPr>
                <a:defRPr/>
              </a:pPr>
              <a:t>‹#›</a:t>
            </a:fld>
            <a:endParaRPr lang="en-MY" altLang="en-US"/>
          </a:p>
        </p:txBody>
      </p:sp>
    </p:spTree>
    <p:extLst>
      <p:ext uri="{BB962C8B-B14F-4D97-AF65-F5344CB8AC3E}">
        <p14:creationId xmlns:p14="http://schemas.microsoft.com/office/powerpoint/2010/main" val="9285662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9B73CDEB-A0F0-4064-9B14-387CDA41C662}" type="slidenum">
              <a:rPr lang="en-MY" altLang="en-US"/>
              <a:pPr>
                <a:defRPr/>
              </a:pPr>
              <a:t>‹#›</a:t>
            </a:fld>
            <a:endParaRPr lang="en-MY" altLang="en-US"/>
          </a:p>
        </p:txBody>
      </p:sp>
    </p:spTree>
    <p:extLst>
      <p:ext uri="{BB962C8B-B14F-4D97-AF65-F5344CB8AC3E}">
        <p14:creationId xmlns:p14="http://schemas.microsoft.com/office/powerpoint/2010/main" val="19667073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87FF7E2D-E889-4AF8-8856-F47497B88060}" type="slidenum">
              <a:rPr lang="en-MY" altLang="en-US"/>
              <a:pPr>
                <a:defRPr/>
              </a:pPr>
              <a:t>‹#›</a:t>
            </a:fld>
            <a:endParaRPr lang="en-MY" altLang="en-US"/>
          </a:p>
        </p:txBody>
      </p:sp>
    </p:spTree>
    <p:extLst>
      <p:ext uri="{BB962C8B-B14F-4D97-AF65-F5344CB8AC3E}">
        <p14:creationId xmlns:p14="http://schemas.microsoft.com/office/powerpoint/2010/main" val="7852851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ED0506B2-2C4A-4E6F-AE78-2B73C5B72F7B}" type="slidenum">
              <a:rPr lang="en-MY" altLang="en-US"/>
              <a:pPr>
                <a:defRPr/>
              </a:pPr>
              <a:t>‹#›</a:t>
            </a:fld>
            <a:endParaRPr lang="en-MY" altLang="en-US"/>
          </a:p>
        </p:txBody>
      </p:sp>
    </p:spTree>
    <p:extLst>
      <p:ext uri="{BB962C8B-B14F-4D97-AF65-F5344CB8AC3E}">
        <p14:creationId xmlns:p14="http://schemas.microsoft.com/office/powerpoint/2010/main" val="2037694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A2DA9C2-AB2D-4EC0-81CE-39BD2ED539E1}" type="datetimeFigureOut">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733BBA-1C61-42BA-A70E-C2F18F81CF1D}" type="slidenum">
              <a:rPr lang="en-US" altLang="en-US"/>
              <a:pPr>
                <a:defRPr/>
              </a:pPr>
              <a:t>‹#›</a:t>
            </a:fld>
            <a:endParaRPr lang="en-US" altLang="en-US"/>
          </a:p>
        </p:txBody>
      </p:sp>
    </p:spTree>
    <p:extLst>
      <p:ext uri="{BB962C8B-B14F-4D97-AF65-F5344CB8AC3E}">
        <p14:creationId xmlns:p14="http://schemas.microsoft.com/office/powerpoint/2010/main" val="39596532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E322F975-B583-448C-8024-D03BBA47A915}" type="slidenum">
              <a:rPr lang="en-MY" altLang="en-US"/>
              <a:pPr>
                <a:defRPr/>
              </a:pPr>
              <a:t>‹#›</a:t>
            </a:fld>
            <a:endParaRPr lang="en-MY" altLang="en-US"/>
          </a:p>
        </p:txBody>
      </p:sp>
    </p:spTree>
    <p:extLst>
      <p:ext uri="{BB962C8B-B14F-4D97-AF65-F5344CB8AC3E}">
        <p14:creationId xmlns:p14="http://schemas.microsoft.com/office/powerpoint/2010/main" val="19371272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F926E02-15F2-4853-A5EF-5DDBFFFB8A39}" type="slidenum">
              <a:rPr lang="en-MY" altLang="en-US"/>
              <a:pPr>
                <a:defRPr/>
              </a:pPr>
              <a:t>‹#›</a:t>
            </a:fld>
            <a:endParaRPr lang="en-MY" altLang="en-US"/>
          </a:p>
        </p:txBody>
      </p:sp>
    </p:spTree>
    <p:extLst>
      <p:ext uri="{BB962C8B-B14F-4D97-AF65-F5344CB8AC3E}">
        <p14:creationId xmlns:p14="http://schemas.microsoft.com/office/powerpoint/2010/main" val="31789245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DE6374F2-7BB4-4C83-8293-2E56492C4E76}" type="slidenum">
              <a:rPr lang="en-MY" altLang="en-US"/>
              <a:pPr>
                <a:defRPr/>
              </a:pPr>
              <a:t>‹#›</a:t>
            </a:fld>
            <a:endParaRPr lang="en-MY" altLang="en-US"/>
          </a:p>
        </p:txBody>
      </p:sp>
    </p:spTree>
    <p:extLst>
      <p:ext uri="{BB962C8B-B14F-4D97-AF65-F5344CB8AC3E}">
        <p14:creationId xmlns:p14="http://schemas.microsoft.com/office/powerpoint/2010/main" val="23801406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D5F05F16-3E96-4054-825E-2B2CD4B81655}" type="slidenum">
              <a:rPr lang="en-MY" altLang="en-US"/>
              <a:pPr>
                <a:defRPr/>
              </a:pPr>
              <a:t>‹#›</a:t>
            </a:fld>
            <a:endParaRPr lang="en-MY" altLang="en-US"/>
          </a:p>
        </p:txBody>
      </p:sp>
    </p:spTree>
    <p:extLst>
      <p:ext uri="{BB962C8B-B14F-4D97-AF65-F5344CB8AC3E}">
        <p14:creationId xmlns:p14="http://schemas.microsoft.com/office/powerpoint/2010/main" val="11905130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EB60CA56-553C-4938-9601-BF97D26CC633}" type="slidenum">
              <a:rPr lang="en-MY" altLang="en-US" smtClean="0"/>
              <a:pPr>
                <a:defRPr/>
              </a:pPr>
              <a:t>‹#›</a:t>
            </a:fld>
            <a:endParaRPr lang="en-MY"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745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449DC4EF-3333-49ED-8069-7C4CEEF61C07}" type="slidenum">
              <a:rPr lang="en-MY" altLang="en-US" smtClean="0"/>
              <a:pPr>
                <a:defRPr/>
              </a:pPr>
              <a:t>‹#›</a:t>
            </a:fld>
            <a:endParaRPr lang="en-MY" altLang="en-US"/>
          </a:p>
        </p:txBody>
      </p:sp>
    </p:spTree>
    <p:extLst>
      <p:ext uri="{BB962C8B-B14F-4D97-AF65-F5344CB8AC3E}">
        <p14:creationId xmlns:p14="http://schemas.microsoft.com/office/powerpoint/2010/main" val="1437221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3EE3FB5F-8F48-4832-B3CB-1E9E9466A367}" type="slidenum">
              <a:rPr lang="en-MY" altLang="en-US" smtClean="0"/>
              <a:pPr>
                <a:defRPr/>
              </a:pPr>
              <a:t>‹#›</a:t>
            </a:fld>
            <a:endParaRPr lang="en-MY"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5169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MY"/>
          </a:p>
        </p:txBody>
      </p:sp>
      <p:sp>
        <p:nvSpPr>
          <p:cNvPr id="6" name="Footer Placeholder 5"/>
          <p:cNvSpPr>
            <a:spLocks noGrp="1"/>
          </p:cNvSpPr>
          <p:nvPr>
            <p:ph type="ftr" sz="quarter" idx="11"/>
          </p:nvPr>
        </p:nvSpPr>
        <p:spPr/>
        <p:txBody>
          <a:bodyPr/>
          <a:lstStyle/>
          <a:p>
            <a:pPr>
              <a:defRPr/>
            </a:pPr>
            <a:endParaRPr lang="en-MY"/>
          </a:p>
        </p:txBody>
      </p:sp>
      <p:sp>
        <p:nvSpPr>
          <p:cNvPr id="7" name="Slide Number Placeholder 6"/>
          <p:cNvSpPr>
            <a:spLocks noGrp="1"/>
          </p:cNvSpPr>
          <p:nvPr>
            <p:ph type="sldNum" sz="quarter" idx="12"/>
          </p:nvPr>
        </p:nvSpPr>
        <p:spPr/>
        <p:txBody>
          <a:bodyPr/>
          <a:lstStyle/>
          <a:p>
            <a:pPr>
              <a:defRPr/>
            </a:pPr>
            <a:fld id="{8321AD97-D6CD-498A-914F-4AB5FA110CE6}" type="slidenum">
              <a:rPr lang="en-MY" altLang="en-US" smtClean="0"/>
              <a:pPr>
                <a:defRPr/>
              </a:pPr>
              <a:t>‹#›</a:t>
            </a:fld>
            <a:endParaRPr lang="en-MY" altLang="en-US"/>
          </a:p>
        </p:txBody>
      </p:sp>
    </p:spTree>
    <p:extLst>
      <p:ext uri="{BB962C8B-B14F-4D97-AF65-F5344CB8AC3E}">
        <p14:creationId xmlns:p14="http://schemas.microsoft.com/office/powerpoint/2010/main" val="35922562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MY"/>
          </a:p>
        </p:txBody>
      </p:sp>
      <p:sp>
        <p:nvSpPr>
          <p:cNvPr id="8" name="Footer Placeholder 7"/>
          <p:cNvSpPr>
            <a:spLocks noGrp="1"/>
          </p:cNvSpPr>
          <p:nvPr>
            <p:ph type="ftr" sz="quarter" idx="11"/>
          </p:nvPr>
        </p:nvSpPr>
        <p:spPr/>
        <p:txBody>
          <a:bodyPr/>
          <a:lstStyle/>
          <a:p>
            <a:pPr>
              <a:defRPr/>
            </a:pPr>
            <a:endParaRPr lang="en-MY"/>
          </a:p>
        </p:txBody>
      </p:sp>
      <p:sp>
        <p:nvSpPr>
          <p:cNvPr id="9" name="Slide Number Placeholder 8"/>
          <p:cNvSpPr>
            <a:spLocks noGrp="1"/>
          </p:cNvSpPr>
          <p:nvPr>
            <p:ph type="sldNum" sz="quarter" idx="12"/>
          </p:nvPr>
        </p:nvSpPr>
        <p:spPr/>
        <p:txBody>
          <a:bodyPr/>
          <a:lstStyle/>
          <a:p>
            <a:pPr>
              <a:defRPr/>
            </a:pPr>
            <a:fld id="{90CC2BDC-AC82-4710-9BDC-F70F83028357}" type="slidenum">
              <a:rPr lang="en-MY" altLang="en-US" smtClean="0"/>
              <a:pPr>
                <a:defRPr/>
              </a:pPr>
              <a:t>‹#›</a:t>
            </a:fld>
            <a:endParaRPr lang="en-MY" altLang="en-US"/>
          </a:p>
        </p:txBody>
      </p:sp>
    </p:spTree>
    <p:extLst>
      <p:ext uri="{BB962C8B-B14F-4D97-AF65-F5344CB8AC3E}">
        <p14:creationId xmlns:p14="http://schemas.microsoft.com/office/powerpoint/2010/main" val="11023165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MY"/>
          </a:p>
        </p:txBody>
      </p:sp>
      <p:sp>
        <p:nvSpPr>
          <p:cNvPr id="4" name="Footer Placeholder 3"/>
          <p:cNvSpPr>
            <a:spLocks noGrp="1"/>
          </p:cNvSpPr>
          <p:nvPr>
            <p:ph type="ftr" sz="quarter" idx="11"/>
          </p:nvPr>
        </p:nvSpPr>
        <p:spPr/>
        <p:txBody>
          <a:bodyPr/>
          <a:lstStyle/>
          <a:p>
            <a:pPr>
              <a:defRPr/>
            </a:pPr>
            <a:endParaRPr lang="en-MY"/>
          </a:p>
        </p:txBody>
      </p:sp>
      <p:sp>
        <p:nvSpPr>
          <p:cNvPr id="5" name="Slide Number Placeholder 4"/>
          <p:cNvSpPr>
            <a:spLocks noGrp="1"/>
          </p:cNvSpPr>
          <p:nvPr>
            <p:ph type="sldNum" sz="quarter" idx="12"/>
          </p:nvPr>
        </p:nvSpPr>
        <p:spPr/>
        <p:txBody>
          <a:bodyPr/>
          <a:lstStyle/>
          <a:p>
            <a:pPr>
              <a:defRPr/>
            </a:pPr>
            <a:fld id="{75AFB8C5-D02E-4344-844D-E26FCF5BCAF5}" type="slidenum">
              <a:rPr lang="en-MY" altLang="en-US" smtClean="0"/>
              <a:pPr>
                <a:defRPr/>
              </a:pPr>
              <a:t>‹#›</a:t>
            </a:fld>
            <a:endParaRPr lang="en-MY" altLang="en-US"/>
          </a:p>
        </p:txBody>
      </p:sp>
    </p:spTree>
    <p:extLst>
      <p:ext uri="{BB962C8B-B14F-4D97-AF65-F5344CB8AC3E}">
        <p14:creationId xmlns:p14="http://schemas.microsoft.com/office/powerpoint/2010/main" val="3367976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B866B8-41B0-43DE-9FAF-1F62462E74EC}" type="datetimeFigureOut">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18E784-CF8A-41AC-988F-BAC239DAFDDE}" type="slidenum">
              <a:rPr lang="en-US" altLang="en-US"/>
              <a:pPr>
                <a:defRPr/>
              </a:pPr>
              <a:t>‹#›</a:t>
            </a:fld>
            <a:endParaRPr lang="en-US" altLang="en-US"/>
          </a:p>
        </p:txBody>
      </p:sp>
    </p:spTree>
    <p:extLst>
      <p:ext uri="{BB962C8B-B14F-4D97-AF65-F5344CB8AC3E}">
        <p14:creationId xmlns:p14="http://schemas.microsoft.com/office/powerpoint/2010/main" val="18031199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MY"/>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MY"/>
          </a:p>
        </p:txBody>
      </p:sp>
      <p:sp>
        <p:nvSpPr>
          <p:cNvPr id="9" name="Slide Number Placeholder 8"/>
          <p:cNvSpPr>
            <a:spLocks noGrp="1"/>
          </p:cNvSpPr>
          <p:nvPr>
            <p:ph type="sldNum" sz="quarter" idx="12"/>
          </p:nvPr>
        </p:nvSpPr>
        <p:spPr/>
        <p:txBody>
          <a:bodyPr/>
          <a:lstStyle/>
          <a:p>
            <a:pPr>
              <a:defRPr/>
            </a:pPr>
            <a:fld id="{026338AE-D5DA-4553-8839-02AA2E98A066}" type="slidenum">
              <a:rPr lang="en-MY" altLang="en-US" smtClean="0"/>
              <a:pPr>
                <a:defRPr/>
              </a:pPr>
              <a:t>‹#›</a:t>
            </a:fld>
            <a:endParaRPr lang="en-MY" altLang="en-US"/>
          </a:p>
        </p:txBody>
      </p:sp>
    </p:spTree>
    <p:extLst>
      <p:ext uri="{BB962C8B-B14F-4D97-AF65-F5344CB8AC3E}">
        <p14:creationId xmlns:p14="http://schemas.microsoft.com/office/powerpoint/2010/main" val="13725058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MY"/>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MY"/>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B9EC8AF9-B4A8-41C4-8064-95280C5E8A6D}" type="slidenum">
              <a:rPr lang="en-MY" altLang="en-US" smtClean="0"/>
              <a:pPr>
                <a:defRPr/>
              </a:pPr>
              <a:t>‹#›</a:t>
            </a:fld>
            <a:endParaRPr lang="en-MY" altLang="en-US"/>
          </a:p>
        </p:txBody>
      </p:sp>
    </p:spTree>
    <p:extLst>
      <p:ext uri="{BB962C8B-B14F-4D97-AF65-F5344CB8AC3E}">
        <p14:creationId xmlns:p14="http://schemas.microsoft.com/office/powerpoint/2010/main" val="9762517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MY"/>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0A643E4C-64E2-4991-A336-134AAA5933A4}" type="slidenum">
              <a:rPr lang="en-MY" altLang="en-US" smtClean="0"/>
              <a:pPr>
                <a:defRPr/>
              </a:pPr>
              <a:t>‹#›</a:t>
            </a:fld>
            <a:endParaRPr lang="en-MY" altLang="en-US"/>
          </a:p>
        </p:txBody>
      </p:sp>
    </p:spTree>
    <p:extLst>
      <p:ext uri="{BB962C8B-B14F-4D97-AF65-F5344CB8AC3E}">
        <p14:creationId xmlns:p14="http://schemas.microsoft.com/office/powerpoint/2010/main" val="5301552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6AA7A2F8-805D-4916-9692-BB723ED26B8C}" type="slidenum">
              <a:rPr lang="en-MY" altLang="en-US" smtClean="0"/>
              <a:pPr>
                <a:defRPr/>
              </a:pPr>
              <a:t>‹#›</a:t>
            </a:fld>
            <a:endParaRPr lang="en-MY" altLang="en-US"/>
          </a:p>
        </p:txBody>
      </p:sp>
    </p:spTree>
    <p:extLst>
      <p:ext uri="{BB962C8B-B14F-4D97-AF65-F5344CB8AC3E}">
        <p14:creationId xmlns:p14="http://schemas.microsoft.com/office/powerpoint/2010/main" val="40153865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B71FE024-8466-49F3-B7B7-EC81E1603A70}" type="slidenum">
              <a:rPr lang="en-MY" altLang="en-US" smtClean="0"/>
              <a:pPr>
                <a:defRPr/>
              </a:pPr>
              <a:t>‹#›</a:t>
            </a:fld>
            <a:endParaRPr lang="en-MY" altLang="en-US"/>
          </a:p>
        </p:txBody>
      </p:sp>
    </p:spTree>
    <p:extLst>
      <p:ext uri="{BB962C8B-B14F-4D97-AF65-F5344CB8AC3E}">
        <p14:creationId xmlns:p14="http://schemas.microsoft.com/office/powerpoint/2010/main" val="3441001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990600" y="152400"/>
            <a:ext cx="7620000" cy="715962"/>
          </a:xfrm>
        </p:spPr>
        <p:txBody>
          <a:bodyPr/>
          <a:lstStyle/>
          <a:p>
            <a:r>
              <a:rPr lang="en-US"/>
              <a:t>Click to edit Master title style</a:t>
            </a:r>
            <a:endParaRPr lang="en-US" dirty="0"/>
          </a:p>
        </p:txBody>
      </p:sp>
      <p:sp>
        <p:nvSpPr>
          <p:cNvPr id="5" name="Slide Number Placeholder 8"/>
          <p:cNvSpPr>
            <a:spLocks noGrp="1"/>
          </p:cNvSpPr>
          <p:nvPr>
            <p:ph type="sldNum" sz="quarter" idx="10"/>
          </p:nvPr>
        </p:nvSpPr>
        <p:spPr/>
        <p:txBody>
          <a:bodyPr/>
          <a:lstStyle>
            <a:lvl1pPr>
              <a:defRPr smtClean="0"/>
            </a:lvl1pPr>
          </a:lstStyle>
          <a:p>
            <a:pPr>
              <a:defRPr/>
            </a:pPr>
            <a:fld id="{8710958B-65BA-44A1-A755-CBD2EC6D048C}" type="slidenum">
              <a:rPr lang="en-US" altLang="en-US"/>
              <a:pPr>
                <a:defRPr/>
              </a:pPr>
              <a:t>‹#›</a:t>
            </a:fld>
            <a:endParaRPr lang="en-US" alt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613858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p:txBody>
          <a:bodyPr/>
          <a:lstStyle/>
          <a:p>
            <a:r>
              <a:rPr lang="en-US"/>
              <a:t>Click to edit Master title style</a:t>
            </a:r>
          </a:p>
        </p:txBody>
      </p:sp>
      <p:sp>
        <p:nvSpPr>
          <p:cNvPr id="12" name="Footer Placeholder 2"/>
          <p:cNvSpPr>
            <a:spLocks noGrp="1"/>
          </p:cNvSpPr>
          <p:nvPr>
            <p:ph type="ftr" sz="quarter" idx="18"/>
          </p:nvPr>
        </p:nvSpPr>
        <p:spPr/>
        <p:txBody>
          <a:bodyPr/>
          <a:lstStyle>
            <a:lvl1pPr>
              <a:defRPr/>
            </a:lvl1pPr>
          </a:lstStyle>
          <a:p>
            <a:pPr>
              <a:defRPr/>
            </a:pPr>
            <a:endParaRPr lang="en-US"/>
          </a:p>
        </p:txBody>
      </p:sp>
      <p:sp>
        <p:nvSpPr>
          <p:cNvPr id="13" name="Slide Number Placeholder 3"/>
          <p:cNvSpPr>
            <a:spLocks noGrp="1"/>
          </p:cNvSpPr>
          <p:nvPr>
            <p:ph type="sldNum" sz="quarter" idx="19"/>
          </p:nvPr>
        </p:nvSpPr>
        <p:spPr/>
        <p:txBody>
          <a:bodyPr/>
          <a:lstStyle>
            <a:lvl1pPr>
              <a:defRPr smtClean="0"/>
            </a:lvl1pPr>
          </a:lstStyle>
          <a:p>
            <a:pPr>
              <a:defRPr/>
            </a:pPr>
            <a:fld id="{DCCFD1B5-0211-428A-B221-37681A0FFA18}" type="slidenum">
              <a:rPr lang="en-US" altLang="en-US"/>
              <a:pPr>
                <a:defRPr/>
              </a:pPr>
              <a:t>‹#›</a:t>
            </a:fld>
            <a:endParaRPr lang="en-US" altLang="en-US"/>
          </a:p>
        </p:txBody>
      </p:sp>
    </p:spTree>
    <p:extLst>
      <p:ext uri="{BB962C8B-B14F-4D97-AF65-F5344CB8AC3E}">
        <p14:creationId xmlns:p14="http://schemas.microsoft.com/office/powerpoint/2010/main" val="399536895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7" name="Footer Placeholder 2"/>
          <p:cNvSpPr>
            <a:spLocks noGrp="1"/>
          </p:cNvSpPr>
          <p:nvPr>
            <p:ph type="ftr" sz="quarter" idx="16"/>
          </p:nvPr>
        </p:nvSpPr>
        <p:spPr/>
        <p:txBody>
          <a:bodyPr/>
          <a:lstStyle>
            <a:lvl1pPr>
              <a:defRPr/>
            </a:lvl1pPr>
          </a:lstStyle>
          <a:p>
            <a:pPr>
              <a:defRPr/>
            </a:pPr>
            <a:endParaRPr lang="en-US"/>
          </a:p>
        </p:txBody>
      </p:sp>
      <p:sp>
        <p:nvSpPr>
          <p:cNvPr id="8" name="Slide Number Placeholder 3"/>
          <p:cNvSpPr>
            <a:spLocks noGrp="1"/>
          </p:cNvSpPr>
          <p:nvPr>
            <p:ph type="sldNum" sz="quarter" idx="17"/>
          </p:nvPr>
        </p:nvSpPr>
        <p:spPr/>
        <p:txBody>
          <a:bodyPr/>
          <a:lstStyle>
            <a:lvl1pPr>
              <a:defRPr smtClean="0"/>
            </a:lvl1pPr>
          </a:lstStyle>
          <a:p>
            <a:pPr>
              <a:defRPr/>
            </a:pPr>
            <a:fld id="{C37C4C76-89FF-40E4-8FBC-675B48E3D10B}" type="slidenum">
              <a:rPr lang="en-US" altLang="en-US"/>
              <a:pPr>
                <a:defRPr/>
              </a:pPr>
              <a:t>‹#›</a:t>
            </a:fld>
            <a:endParaRPr lang="en-US" altLang="en-US"/>
          </a:p>
        </p:txBody>
      </p:sp>
    </p:spTree>
    <p:extLst>
      <p:ext uri="{BB962C8B-B14F-4D97-AF65-F5344CB8AC3E}">
        <p14:creationId xmlns:p14="http://schemas.microsoft.com/office/powerpoint/2010/main" val="145378977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a:t>Click to edit Master text styles</a:t>
            </a:r>
          </a:p>
        </p:txBody>
      </p:sp>
      <p:sp>
        <p:nvSpPr>
          <p:cNvPr id="10" name="Footer Placeholder 2"/>
          <p:cNvSpPr>
            <a:spLocks noGrp="1"/>
          </p:cNvSpPr>
          <p:nvPr>
            <p:ph type="ftr" sz="quarter" idx="20"/>
          </p:nvPr>
        </p:nvSpPr>
        <p:spPr/>
        <p:txBody>
          <a:bodyPr/>
          <a:lstStyle>
            <a:lvl1pPr>
              <a:defRPr/>
            </a:lvl1pPr>
          </a:lstStyle>
          <a:p>
            <a:pPr>
              <a:defRPr/>
            </a:pPr>
            <a:endParaRPr lang="en-US"/>
          </a:p>
        </p:txBody>
      </p:sp>
      <p:sp>
        <p:nvSpPr>
          <p:cNvPr id="11" name="Slide Number Placeholder 3"/>
          <p:cNvSpPr>
            <a:spLocks noGrp="1"/>
          </p:cNvSpPr>
          <p:nvPr>
            <p:ph type="sldNum" sz="quarter" idx="21"/>
          </p:nvPr>
        </p:nvSpPr>
        <p:spPr/>
        <p:txBody>
          <a:bodyPr/>
          <a:lstStyle>
            <a:lvl1pPr>
              <a:defRPr smtClean="0"/>
            </a:lvl1pPr>
          </a:lstStyle>
          <a:p>
            <a:pPr>
              <a:defRPr/>
            </a:pPr>
            <a:fld id="{64936F62-3CF6-414D-A2C3-760C98036046}" type="slidenum">
              <a:rPr lang="en-US" altLang="en-US"/>
              <a:pPr>
                <a:defRPr/>
              </a:pPr>
              <a:t>‹#›</a:t>
            </a:fld>
            <a:endParaRPr lang="en-US" altLang="en-US"/>
          </a:p>
        </p:txBody>
      </p:sp>
    </p:spTree>
    <p:extLst>
      <p:ext uri="{BB962C8B-B14F-4D97-AF65-F5344CB8AC3E}">
        <p14:creationId xmlns:p14="http://schemas.microsoft.com/office/powerpoint/2010/main" val="335346215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spTree>
      <p:nvGrpSpPr>
        <p:cNvPr id="1" name=""/>
        <p:cNvGrpSpPr/>
        <p:nvPr/>
      </p:nvGrpSpPr>
      <p:grpSpPr>
        <a:xfrm>
          <a:off x="0" y="0"/>
          <a:ext cx="0" cy="0"/>
          <a:chOff x="0" y="0"/>
          <a:chExt cx="0" cy="0"/>
        </a:xfrm>
      </p:grpSpPr>
      <p:sp>
        <p:nvSpPr>
          <p:cNvPr id="4" name="Click_Box"/>
          <p:cNvSpPr/>
          <p:nvPr userDrawn="1"/>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90775" y="744538"/>
            <a:ext cx="8956675"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03425" y="-1490663"/>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85863" y="-14700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705600" y="304800"/>
            <a:ext cx="194151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4800600" y="4648200"/>
            <a:ext cx="3581400" cy="1470025"/>
          </a:xfrm>
          <a:ln>
            <a:noFill/>
          </a:ln>
        </p:spPr>
        <p:txBody>
          <a:bodyPr>
            <a:normAutofit/>
          </a:bodyPr>
          <a:lstStyle>
            <a:lvl1pPr algn="l">
              <a:defRPr sz="3200">
                <a:solidFill>
                  <a:schemeClr val="accent1">
                    <a:lumMod val="75000"/>
                  </a:schemeClr>
                </a:solidFill>
              </a:defRPr>
            </a:lvl1pPr>
          </a:lstStyle>
          <a:p>
            <a:r>
              <a:rPr lang="en-US"/>
              <a:t>Click to edit Master title style</a:t>
            </a:r>
            <a:endParaRPr lang="en-US" dirty="0"/>
          </a:p>
        </p:txBody>
      </p:sp>
      <p:sp>
        <p:nvSpPr>
          <p:cNvPr id="10" name="Date Placeholder 3"/>
          <p:cNvSpPr>
            <a:spLocks noGrp="1"/>
          </p:cNvSpPr>
          <p:nvPr>
            <p:ph type="dt" sz="half" idx="10"/>
          </p:nvPr>
        </p:nvSpPr>
        <p:spPr/>
        <p:txBody>
          <a:bodyPr/>
          <a:lstStyle>
            <a:lvl1pPr>
              <a:defRPr/>
            </a:lvl1pPr>
          </a:lstStyle>
          <a:p>
            <a:pPr>
              <a:defRPr/>
            </a:pPr>
            <a:fld id="{C61259C5-F156-4DB6-8315-1D076089775B}" type="datetime1">
              <a:rPr lang="en-US"/>
              <a:pPr>
                <a:defRPr/>
              </a:pPr>
              <a:t>10/14/2024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smtClean="0"/>
            </a:lvl1pPr>
          </a:lstStyle>
          <a:p>
            <a:pPr>
              <a:defRPr/>
            </a:pPr>
            <a:fld id="{1AD1913C-770E-4959-97DF-D8BAD3873FCC}" type="slidenum">
              <a:rPr lang="en-US" altLang="en-US"/>
              <a:pPr>
                <a:defRPr/>
              </a:pPr>
              <a:t>‹#›</a:t>
            </a:fld>
            <a:endParaRPr lang="en-US" altLang="en-US"/>
          </a:p>
        </p:txBody>
      </p:sp>
    </p:spTree>
    <p:extLst>
      <p:ext uri="{BB962C8B-B14F-4D97-AF65-F5344CB8AC3E}">
        <p14:creationId xmlns:p14="http://schemas.microsoft.com/office/powerpoint/2010/main" val="1497183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tatic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1752600"/>
            <a:ext cx="3581400" cy="1470025"/>
          </a:xfrm>
        </p:spPr>
        <p:txBody>
          <a:bodyPr>
            <a:normAutofit/>
          </a:bodyPr>
          <a:lstStyle>
            <a:lvl1pPr algn="r">
              <a:defRPr sz="32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C7E228-D512-4C91-BBC2-389576F2A265}" type="slidenum">
              <a:rPr lang="en-US" altLang="en-US"/>
              <a:pPr>
                <a:defRPr/>
              </a:pPr>
              <a:t>‹#›</a:t>
            </a:fld>
            <a:endParaRPr lang="en-US" altLang="en-US"/>
          </a:p>
        </p:txBody>
      </p:sp>
    </p:spTree>
    <p:extLst>
      <p:ext uri="{BB962C8B-B14F-4D97-AF65-F5344CB8AC3E}">
        <p14:creationId xmlns:p14="http://schemas.microsoft.com/office/powerpoint/2010/main" val="133742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tic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1752600"/>
            <a:ext cx="3581400" cy="1470025"/>
          </a:xfrm>
        </p:spPr>
        <p:txBody>
          <a:bodyPr>
            <a:normAutofit/>
          </a:bodyPr>
          <a:lstStyle>
            <a:lvl1pPr algn="r">
              <a:defRPr sz="32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C731495-8D8F-4E30-A0AD-71C27B787997}" type="datetimeFigureOut">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8464AB-74F9-4F78-85EB-1C16863B8222}" type="slidenum">
              <a:rPr lang="en-US" altLang="en-US"/>
              <a:pPr>
                <a:defRPr/>
              </a:pPr>
              <a:t>‹#›</a:t>
            </a:fld>
            <a:endParaRPr lang="en-US" altLang="en-US"/>
          </a:p>
        </p:txBody>
      </p:sp>
    </p:spTree>
    <p:extLst>
      <p:ext uri="{BB962C8B-B14F-4D97-AF65-F5344CB8AC3E}">
        <p14:creationId xmlns:p14="http://schemas.microsoft.com/office/powerpoint/2010/main" val="199938475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90775" y="744538"/>
            <a:ext cx="8956675"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hidden="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70088" y="-15017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85800" y="-3048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5410200"/>
            <a:ext cx="16335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a:t>Click to edit Master title style</a:t>
            </a:r>
            <a:endParaRPr lang="en-US" dirty="0"/>
          </a:p>
        </p:txBody>
      </p:sp>
      <p:sp>
        <p:nvSpPr>
          <p:cNvPr id="10" name="Date Placeholder 3"/>
          <p:cNvSpPr>
            <a:spLocks noGrp="1"/>
          </p:cNvSpPr>
          <p:nvPr>
            <p:ph type="dt" sz="half" idx="10"/>
          </p:nvPr>
        </p:nvSpPr>
        <p:spPr/>
        <p:txBody>
          <a:bodyPr/>
          <a:lstStyle>
            <a:lvl1pPr>
              <a:defRPr/>
            </a:lvl1pPr>
          </a:lstStyle>
          <a:p>
            <a:pPr>
              <a:defRPr/>
            </a:pPr>
            <a:fld id="{2C2D8846-9F27-4843-9B79-F7F01493375B}" type="datetime1">
              <a:rPr lang="en-US"/>
              <a:pPr>
                <a:defRPr/>
              </a:pPr>
              <a:t>10/14/2024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smtClean="0"/>
            </a:lvl1pPr>
          </a:lstStyle>
          <a:p>
            <a:pPr>
              <a:defRPr/>
            </a:pPr>
            <a:fld id="{BDC318B5-EFAA-4209-93B8-086E078647F7}" type="slidenum">
              <a:rPr lang="en-US" altLang="en-US"/>
              <a:pPr>
                <a:defRPr/>
              </a:pPr>
              <a:t>‹#›</a:t>
            </a:fld>
            <a:endParaRPr lang="en-US" altLang="en-US"/>
          </a:p>
        </p:txBody>
      </p:sp>
    </p:spTree>
    <p:extLst>
      <p:ext uri="{BB962C8B-B14F-4D97-AF65-F5344CB8AC3E}">
        <p14:creationId xmlns:p14="http://schemas.microsoft.com/office/powerpoint/2010/main" val="77872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9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0AF4A87-5168-464A-B3B6-FE0BFA75A17A}" type="datetime1">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69A3E6B8-B1B4-4A9F-93D2-3CD79B0BD7A6}" type="slidenum">
              <a:rPr lang="en-US" altLang="en-US"/>
              <a:pPr>
                <a:defRPr/>
              </a:pPr>
              <a:t>‹#›</a:t>
            </a:fld>
            <a:endParaRPr lang="en-US" altLang="en-US"/>
          </a:p>
        </p:txBody>
      </p:sp>
    </p:spTree>
    <p:extLst>
      <p:ext uri="{BB962C8B-B14F-4D97-AF65-F5344CB8AC3E}">
        <p14:creationId xmlns:p14="http://schemas.microsoft.com/office/powerpoint/2010/main" val="36312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7AE49B-DEB7-46D0-821A-FDC87F52CCCE}" type="slidenum">
              <a:rPr lang="en-US" altLang="en-US"/>
              <a:pPr>
                <a:defRPr/>
              </a:pPr>
              <a:t>‹#›</a:t>
            </a:fld>
            <a:endParaRPr lang="en-US" altLang="en-US"/>
          </a:p>
        </p:txBody>
      </p:sp>
    </p:spTree>
    <p:extLst>
      <p:ext uri="{BB962C8B-B14F-4D97-AF65-F5344CB8AC3E}">
        <p14:creationId xmlns:p14="http://schemas.microsoft.com/office/powerpoint/2010/main" val="2313083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92003BA-E17B-4E2E-91EB-2F5B0D8962AA}" type="slidenum">
              <a:rPr lang="en-US" altLang="en-US"/>
              <a:pPr>
                <a:defRPr/>
              </a:pPr>
              <a:t>‹#›</a:t>
            </a:fld>
            <a:endParaRPr lang="en-US" altLang="en-US"/>
          </a:p>
        </p:txBody>
      </p:sp>
    </p:spTree>
    <p:extLst>
      <p:ext uri="{BB962C8B-B14F-4D97-AF65-F5344CB8AC3E}">
        <p14:creationId xmlns:p14="http://schemas.microsoft.com/office/powerpoint/2010/main" val="2052349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52C43E3-ED55-4078-BCE8-3EB068B195FD}" type="slidenum">
              <a:rPr lang="en-US" altLang="en-US"/>
              <a:pPr>
                <a:defRPr/>
              </a:pPr>
              <a:t>‹#›</a:t>
            </a:fld>
            <a:endParaRPr lang="en-US" altLang="en-US"/>
          </a:p>
        </p:txBody>
      </p:sp>
    </p:spTree>
    <p:extLst>
      <p:ext uri="{BB962C8B-B14F-4D97-AF65-F5344CB8AC3E}">
        <p14:creationId xmlns:p14="http://schemas.microsoft.com/office/powerpoint/2010/main" val="1574985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25146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8EC83B6C-AB43-44D0-8DE2-08C30766203B}" type="datetime1">
              <a:rPr lang="en-US"/>
              <a:pPr>
                <a:defRPr/>
              </a:pPr>
              <a:t>10/14/2024</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6732595C-8445-4374-8BDC-A7AFE70D46A7}" type="slidenum">
              <a:rPr lang="en-US" altLang="en-US"/>
              <a:pPr>
                <a:defRPr/>
              </a:pPr>
              <a:t>‹#›</a:t>
            </a:fld>
            <a:endParaRPr lang="en-US" altLang="en-US"/>
          </a:p>
        </p:txBody>
      </p:sp>
    </p:spTree>
    <p:extLst>
      <p:ext uri="{BB962C8B-B14F-4D97-AF65-F5344CB8AC3E}">
        <p14:creationId xmlns:p14="http://schemas.microsoft.com/office/powerpoint/2010/main" val="497050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0F9635B-E6C3-43A8-A175-127A86CEE642}" type="slidenum">
              <a:rPr lang="en-US" altLang="en-US"/>
              <a:pPr>
                <a:defRPr/>
              </a:pPr>
              <a:t>‹#›</a:t>
            </a:fld>
            <a:endParaRPr lang="en-US" altLang="en-US"/>
          </a:p>
        </p:txBody>
      </p:sp>
    </p:spTree>
    <p:extLst>
      <p:ext uri="{BB962C8B-B14F-4D97-AF65-F5344CB8AC3E}">
        <p14:creationId xmlns:p14="http://schemas.microsoft.com/office/powerpoint/2010/main" val="3772444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557C9B-BD86-40A6-8DAC-913484CAFE03}" type="slidenum">
              <a:rPr lang="en-US" altLang="en-US"/>
              <a:pPr>
                <a:defRPr/>
              </a:pPr>
              <a:t>‹#›</a:t>
            </a:fld>
            <a:endParaRPr lang="en-US" altLang="en-US"/>
          </a:p>
        </p:txBody>
      </p:sp>
    </p:spTree>
    <p:extLst>
      <p:ext uri="{BB962C8B-B14F-4D97-AF65-F5344CB8AC3E}">
        <p14:creationId xmlns:p14="http://schemas.microsoft.com/office/powerpoint/2010/main" val="35691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lstStyle>
            <a:lvl1pPr algn="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BFD03C4-DBFE-4F4E-862F-8D7BBEA53DCF}" type="slidenum">
              <a:rPr lang="en-US" altLang="en-US"/>
              <a:pPr>
                <a:defRPr/>
              </a:pPr>
              <a:t>‹#›</a:t>
            </a:fld>
            <a:endParaRPr lang="en-US" altLang="en-US"/>
          </a:p>
        </p:txBody>
      </p:sp>
    </p:spTree>
    <p:extLst>
      <p:ext uri="{BB962C8B-B14F-4D97-AF65-F5344CB8AC3E}">
        <p14:creationId xmlns:p14="http://schemas.microsoft.com/office/powerpoint/2010/main" val="1827288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120527-D7DD-4E46-89D8-30B53F8E1EE9}" type="slidenum">
              <a:rPr lang="en-US" altLang="en-US"/>
              <a:pPr>
                <a:defRPr/>
              </a:pPr>
              <a:t>‹#›</a:t>
            </a:fld>
            <a:endParaRPr lang="en-US" altLang="en-US"/>
          </a:p>
        </p:txBody>
      </p:sp>
    </p:spTree>
    <p:extLst>
      <p:ext uri="{BB962C8B-B14F-4D97-AF65-F5344CB8AC3E}">
        <p14:creationId xmlns:p14="http://schemas.microsoft.com/office/powerpoint/2010/main" val="392983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spTree>
      <p:nvGrpSpPr>
        <p:cNvPr id="1" name=""/>
        <p:cNvGrpSpPr/>
        <p:nvPr/>
      </p:nvGrpSpPr>
      <p:grpSpPr>
        <a:xfrm>
          <a:off x="0" y="0"/>
          <a:ext cx="0" cy="0"/>
          <a:chOff x="0" y="0"/>
          <a:chExt cx="0" cy="0"/>
        </a:xfrm>
      </p:grpSpPr>
      <p:pic>
        <p:nvPicPr>
          <p:cNvPr id="4" name="glassy_earth_new.mov">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104648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15017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048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a:t>Click to edit Master title style</a:t>
            </a:r>
            <a:endParaRPr lang="en-US" dirty="0"/>
          </a:p>
        </p:txBody>
      </p:sp>
      <p:sp>
        <p:nvSpPr>
          <p:cNvPr id="9" name="Date Placeholder 3"/>
          <p:cNvSpPr>
            <a:spLocks noGrp="1"/>
          </p:cNvSpPr>
          <p:nvPr>
            <p:ph type="dt" sz="half" idx="10"/>
          </p:nvPr>
        </p:nvSpPr>
        <p:spPr/>
        <p:txBody>
          <a:bodyPr/>
          <a:lstStyle>
            <a:lvl1pPr>
              <a:defRPr/>
            </a:lvl1pPr>
          </a:lstStyle>
          <a:p>
            <a:pPr>
              <a:defRPr/>
            </a:pPr>
            <a:fld id="{F9076767-5D64-43EC-9C58-0AE5BA812A9F}" type="datetimeFigureOut">
              <a:rPr lang="en-US"/>
              <a:pPr>
                <a:defRPr/>
              </a:pPr>
              <a:t>10/14/2024</a:t>
            </a:fld>
            <a:endParaRPr lang="en-US"/>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smtClean="0"/>
            </a:lvl1pPr>
          </a:lstStyle>
          <a:p>
            <a:pPr>
              <a:defRPr/>
            </a:pPr>
            <a:fld id="{54CB7B7D-9481-41A8-826C-8A8E49944892}" type="slidenum">
              <a:rPr lang="en-US" altLang="en-US"/>
              <a:pPr>
                <a:defRPr/>
              </a:pPr>
              <a:t>‹#›</a:t>
            </a:fld>
            <a:endParaRPr lang="en-US" altLang="en-US"/>
          </a:p>
        </p:txBody>
      </p:sp>
    </p:spTree>
    <p:extLst>
      <p:ext uri="{BB962C8B-B14F-4D97-AF65-F5344CB8AC3E}">
        <p14:creationId xmlns:p14="http://schemas.microsoft.com/office/powerpoint/2010/main" val="398143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900"/>
                                        <p:tgtEl>
                                          <p:spTgt spid="6"/>
                                        </p:tgtEl>
                                      </p:cBhvr>
                                    </p:animEffect>
                                  </p:childTnLst>
                                </p:cTn>
                              </p:par>
                              <p:par>
                                <p:cTn id="8" presetID="2" presetClass="entr" presetSubtype="2" fill="hold" nodeType="withEffect">
                                  <p:stCondLst>
                                    <p:cond delay="7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800" fill="hold"/>
                                        <p:tgtEl>
                                          <p:spTgt spid="7"/>
                                        </p:tgtEl>
                                        <p:attrNameLst>
                                          <p:attrName>ppt_x</p:attrName>
                                        </p:attrNameLst>
                                      </p:cBhvr>
                                      <p:tavLst>
                                        <p:tav tm="0">
                                          <p:val>
                                            <p:strVal val="1+#ppt_w/2"/>
                                          </p:val>
                                        </p:tav>
                                        <p:tav tm="100000">
                                          <p:val>
                                            <p:strVal val="#ppt_x"/>
                                          </p:val>
                                        </p:tav>
                                      </p:tavLst>
                                    </p:anim>
                                    <p:anim calcmode="lin" valueType="num">
                                      <p:cBhvr additive="base">
                                        <p:cTn id="11" dur="8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800" fill="hold"/>
                                        <p:tgtEl>
                                          <p:spTgt spid="8"/>
                                        </p:tgtEl>
                                        <p:attrNameLst>
                                          <p:attrName>ppt_x</p:attrName>
                                        </p:attrNameLst>
                                      </p:cBhvr>
                                      <p:tavLst>
                                        <p:tav tm="0">
                                          <p:val>
                                            <p:strVal val="1+#ppt_w/2"/>
                                          </p:val>
                                        </p:tav>
                                        <p:tav tm="100000">
                                          <p:val>
                                            <p:strVal val="#ppt_x"/>
                                          </p:val>
                                        </p:tav>
                                      </p:tavLst>
                                    </p:anim>
                                    <p:anim calcmode="lin" valueType="num">
                                      <p:cBhvr additive="base">
                                        <p:cTn id="15"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C9DFA20-7A08-4697-A5A6-6D5CA2F077F7}" type="slidenum">
              <a:rPr lang="en-US" altLang="en-US"/>
              <a:pPr>
                <a:defRPr/>
              </a:pPr>
              <a:t>‹#›</a:t>
            </a:fld>
            <a:endParaRPr lang="en-US" altLang="en-US"/>
          </a:p>
        </p:txBody>
      </p:sp>
    </p:spTree>
    <p:extLst>
      <p:ext uri="{BB962C8B-B14F-4D97-AF65-F5344CB8AC3E}">
        <p14:creationId xmlns:p14="http://schemas.microsoft.com/office/powerpoint/2010/main" val="3766322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990600" y="152400"/>
            <a:ext cx="7620000" cy="715962"/>
          </a:xfrm>
        </p:spPr>
        <p:txBody>
          <a:bodyPr/>
          <a:lstStyle/>
          <a:p>
            <a:r>
              <a:rPr lang="en-US"/>
              <a:t>Click to edit Master title style</a:t>
            </a:r>
            <a:endParaRPr lang="en-US" dirty="0"/>
          </a:p>
        </p:txBody>
      </p:sp>
      <p:sp>
        <p:nvSpPr>
          <p:cNvPr id="5" name="Slide Number Placeholder 8"/>
          <p:cNvSpPr>
            <a:spLocks noGrp="1"/>
          </p:cNvSpPr>
          <p:nvPr>
            <p:ph type="sldNum" sz="quarter" idx="10"/>
          </p:nvPr>
        </p:nvSpPr>
        <p:spPr/>
        <p:txBody>
          <a:bodyPr/>
          <a:lstStyle>
            <a:lvl1pPr>
              <a:defRPr smtClean="0"/>
            </a:lvl1pPr>
          </a:lstStyle>
          <a:p>
            <a:pPr>
              <a:defRPr/>
            </a:pPr>
            <a:fld id="{1C78346B-30EB-4CF8-88E3-0910076242EF}" type="slidenum">
              <a:rPr lang="en-US" altLang="en-US"/>
              <a:pPr>
                <a:defRPr/>
              </a:pPr>
              <a:t>‹#›</a:t>
            </a:fld>
            <a:endParaRPr lang="en-US" alt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800289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p:txBody>
          <a:bodyPr/>
          <a:lstStyle/>
          <a:p>
            <a:r>
              <a:rPr lang="en-US"/>
              <a:t>Click to edit Master title style</a:t>
            </a:r>
          </a:p>
        </p:txBody>
      </p:sp>
      <p:sp>
        <p:nvSpPr>
          <p:cNvPr id="12" name="Footer Placeholder 2"/>
          <p:cNvSpPr>
            <a:spLocks noGrp="1"/>
          </p:cNvSpPr>
          <p:nvPr>
            <p:ph type="ftr" sz="quarter" idx="18"/>
          </p:nvPr>
        </p:nvSpPr>
        <p:spPr/>
        <p:txBody>
          <a:bodyPr/>
          <a:lstStyle>
            <a:lvl1pPr>
              <a:defRPr/>
            </a:lvl1pPr>
          </a:lstStyle>
          <a:p>
            <a:pPr>
              <a:defRPr/>
            </a:pPr>
            <a:endParaRPr lang="en-US"/>
          </a:p>
        </p:txBody>
      </p:sp>
      <p:sp>
        <p:nvSpPr>
          <p:cNvPr id="13" name="Slide Number Placeholder 3"/>
          <p:cNvSpPr>
            <a:spLocks noGrp="1"/>
          </p:cNvSpPr>
          <p:nvPr>
            <p:ph type="sldNum" sz="quarter" idx="19"/>
          </p:nvPr>
        </p:nvSpPr>
        <p:spPr/>
        <p:txBody>
          <a:bodyPr/>
          <a:lstStyle>
            <a:lvl1pPr>
              <a:defRPr smtClean="0"/>
            </a:lvl1pPr>
          </a:lstStyle>
          <a:p>
            <a:pPr>
              <a:defRPr/>
            </a:pPr>
            <a:fld id="{51B81789-9695-4934-9931-AA4669092CCA}" type="slidenum">
              <a:rPr lang="en-US" altLang="en-US"/>
              <a:pPr>
                <a:defRPr/>
              </a:pPr>
              <a:t>‹#›</a:t>
            </a:fld>
            <a:endParaRPr lang="en-US" altLang="en-US"/>
          </a:p>
        </p:txBody>
      </p:sp>
    </p:spTree>
    <p:extLst>
      <p:ext uri="{BB962C8B-B14F-4D97-AF65-F5344CB8AC3E}">
        <p14:creationId xmlns:p14="http://schemas.microsoft.com/office/powerpoint/2010/main" val="2546908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7" name="Footer Placeholder 2"/>
          <p:cNvSpPr>
            <a:spLocks noGrp="1"/>
          </p:cNvSpPr>
          <p:nvPr>
            <p:ph type="ftr" sz="quarter" idx="16"/>
          </p:nvPr>
        </p:nvSpPr>
        <p:spPr/>
        <p:txBody>
          <a:bodyPr/>
          <a:lstStyle>
            <a:lvl1pPr>
              <a:defRPr/>
            </a:lvl1pPr>
          </a:lstStyle>
          <a:p>
            <a:pPr>
              <a:defRPr/>
            </a:pPr>
            <a:endParaRPr lang="en-US"/>
          </a:p>
        </p:txBody>
      </p:sp>
      <p:sp>
        <p:nvSpPr>
          <p:cNvPr id="8" name="Slide Number Placeholder 3"/>
          <p:cNvSpPr>
            <a:spLocks noGrp="1"/>
          </p:cNvSpPr>
          <p:nvPr>
            <p:ph type="sldNum" sz="quarter" idx="17"/>
          </p:nvPr>
        </p:nvSpPr>
        <p:spPr/>
        <p:txBody>
          <a:bodyPr/>
          <a:lstStyle>
            <a:lvl1pPr>
              <a:defRPr smtClean="0"/>
            </a:lvl1pPr>
          </a:lstStyle>
          <a:p>
            <a:pPr>
              <a:defRPr/>
            </a:pPr>
            <a:fld id="{AD47EF15-8907-449F-9202-27BED5C6B1C8}" type="slidenum">
              <a:rPr lang="en-US" altLang="en-US"/>
              <a:pPr>
                <a:defRPr/>
              </a:pPr>
              <a:t>‹#›</a:t>
            </a:fld>
            <a:endParaRPr lang="en-US" altLang="en-US"/>
          </a:p>
        </p:txBody>
      </p:sp>
    </p:spTree>
    <p:extLst>
      <p:ext uri="{BB962C8B-B14F-4D97-AF65-F5344CB8AC3E}">
        <p14:creationId xmlns:p14="http://schemas.microsoft.com/office/powerpoint/2010/main" val="13061697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91200" y="1524000"/>
            <a:ext cx="3048000" cy="4297363"/>
          </a:xfrm>
        </p:spPr>
        <p:txBody>
          <a:bodyPr/>
          <a:lstStyle>
            <a:lvl1pPr marL="0" indent="0">
              <a:lnSpc>
                <a:spcPts val="1600"/>
              </a:lnSpc>
              <a:buNone/>
              <a:defRPr sz="1400">
                <a:solidFill>
                  <a:schemeClr val="tx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p:txBody>
          <a:bodyPr>
            <a:normAutofit/>
          </a:bodyPr>
          <a:lstStyle>
            <a:lvl1pPr algn="ctr" defTabSz="914400" rtl="0" eaLnBrk="1" latinLnBrk="0" hangingPunct="1">
              <a:spcBef>
                <a:spcPct val="0"/>
              </a:spcBef>
              <a:buNone/>
              <a:defRPr lang="en-US" sz="4000" b="1" kern="120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8" name="Text Placeholder 10"/>
          <p:cNvSpPr>
            <a:spLocks noGrp="1"/>
          </p:cNvSpPr>
          <p:nvPr>
            <p:ph type="body" sz="quarter" idx="13"/>
          </p:nvPr>
        </p:nvSpPr>
        <p:spPr>
          <a:xfrm>
            <a:off x="762000" y="914400"/>
            <a:ext cx="7620000" cy="457200"/>
          </a:xfrm>
        </p:spPr>
        <p:txBody>
          <a:bodyPr>
            <a:normAutofit/>
          </a:bodyPr>
          <a:lstStyle>
            <a:lvl1pPr algn="ctr">
              <a:buFontTx/>
              <a:buNone/>
              <a:defRPr sz="2000">
                <a:solidFill>
                  <a:schemeClr val="accent1">
                    <a:lumMod val="50000"/>
                  </a:schemeClr>
                </a:solidFill>
              </a:defRPr>
            </a:lvl1pPr>
          </a:lstStyle>
          <a:p>
            <a:pPr lvl="0"/>
            <a:r>
              <a:rPr lang="en-US"/>
              <a:t>Click to edit Master text styles</a:t>
            </a:r>
          </a:p>
        </p:txBody>
      </p:sp>
      <p:sp>
        <p:nvSpPr>
          <p:cNvPr id="5" name="Slide Number Placeholder 11"/>
          <p:cNvSpPr>
            <a:spLocks noGrp="1"/>
          </p:cNvSpPr>
          <p:nvPr>
            <p:ph type="sldNum" sz="quarter" idx="14"/>
          </p:nvPr>
        </p:nvSpPr>
        <p:spPr/>
        <p:txBody>
          <a:bodyPr/>
          <a:lstStyle>
            <a:lvl1pPr>
              <a:defRPr smtClean="0"/>
            </a:lvl1pPr>
          </a:lstStyle>
          <a:p>
            <a:pPr>
              <a:defRPr/>
            </a:pPr>
            <a:fld id="{2552CCD9-E510-4F8F-A134-2228A746F7DD}" type="slidenum">
              <a:rPr lang="en-US" altLang="en-US"/>
              <a:pPr>
                <a:defRPr/>
              </a:pPr>
              <a:t>‹#›</a:t>
            </a:fld>
            <a:endParaRPr lang="en-US" altLang="en-US"/>
          </a:p>
        </p:txBody>
      </p:sp>
      <p:sp>
        <p:nvSpPr>
          <p:cNvPr id="6" name="Footer Placeholder 12"/>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1128157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a:t>Click to edit Master text styles</a:t>
            </a:r>
          </a:p>
        </p:txBody>
      </p:sp>
      <p:sp>
        <p:nvSpPr>
          <p:cNvPr id="10" name="Footer Placeholder 2"/>
          <p:cNvSpPr>
            <a:spLocks noGrp="1"/>
          </p:cNvSpPr>
          <p:nvPr>
            <p:ph type="ftr" sz="quarter" idx="20"/>
          </p:nvPr>
        </p:nvSpPr>
        <p:spPr/>
        <p:txBody>
          <a:bodyPr/>
          <a:lstStyle>
            <a:lvl1pPr>
              <a:defRPr/>
            </a:lvl1pPr>
          </a:lstStyle>
          <a:p>
            <a:pPr>
              <a:defRPr/>
            </a:pPr>
            <a:endParaRPr lang="en-US"/>
          </a:p>
        </p:txBody>
      </p:sp>
      <p:sp>
        <p:nvSpPr>
          <p:cNvPr id="11" name="Slide Number Placeholder 3"/>
          <p:cNvSpPr>
            <a:spLocks noGrp="1"/>
          </p:cNvSpPr>
          <p:nvPr>
            <p:ph type="sldNum" sz="quarter" idx="21"/>
          </p:nvPr>
        </p:nvSpPr>
        <p:spPr/>
        <p:txBody>
          <a:bodyPr/>
          <a:lstStyle>
            <a:lvl1pPr>
              <a:defRPr smtClean="0"/>
            </a:lvl1pPr>
          </a:lstStyle>
          <a:p>
            <a:pPr>
              <a:defRPr/>
            </a:pPr>
            <a:fld id="{4BF79988-7796-488E-9029-3AFDEA0C01C5}" type="slidenum">
              <a:rPr lang="en-US" altLang="en-US"/>
              <a:pPr>
                <a:defRPr/>
              </a:pPr>
              <a:t>‹#›</a:t>
            </a:fld>
            <a:endParaRPr lang="en-US" altLang="en-US"/>
          </a:p>
        </p:txBody>
      </p:sp>
    </p:spTree>
    <p:extLst>
      <p:ext uri="{BB962C8B-B14F-4D97-AF65-F5344CB8AC3E}">
        <p14:creationId xmlns:p14="http://schemas.microsoft.com/office/powerpoint/2010/main" val="11408071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15B41656-8BBB-46C6-8D7E-378B66621360}" type="datetimeFigureOut">
              <a:rPr lang="en-US"/>
              <a:pPr>
                <a:defRPr/>
              </a:pPr>
              <a:t>10/14/2024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A046A6-3DA5-471F-B2A1-7D532DEAFA02}" type="slidenum">
              <a:rPr lang="en-US" altLang="en-US"/>
              <a:pPr>
                <a:defRPr/>
              </a:pPr>
              <a:t>‹#›</a:t>
            </a:fld>
            <a:endParaRPr lang="en-US" altLang="en-US"/>
          </a:p>
        </p:txBody>
      </p:sp>
    </p:spTree>
    <p:extLst>
      <p:ext uri="{BB962C8B-B14F-4D97-AF65-F5344CB8AC3E}">
        <p14:creationId xmlns:p14="http://schemas.microsoft.com/office/powerpoint/2010/main" val="100166019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E8C70C02-0139-4125-8A26-80098567BD34}" type="datetimeFigureOut">
              <a:rPr lang="en-US"/>
              <a:pPr>
                <a:defRPr/>
              </a:pPr>
              <a:t>10/14/2024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1F1DB9-598C-4B83-9DCC-D7424AC1AEDD}" type="slidenum">
              <a:rPr lang="en-US" altLang="en-US"/>
              <a:pPr>
                <a:defRPr/>
              </a:pPr>
              <a:t>‹#›</a:t>
            </a:fld>
            <a:endParaRPr lang="en-US" altLang="en-US"/>
          </a:p>
        </p:txBody>
      </p:sp>
    </p:spTree>
    <p:extLst>
      <p:ext uri="{BB962C8B-B14F-4D97-AF65-F5344CB8AC3E}">
        <p14:creationId xmlns:p14="http://schemas.microsoft.com/office/powerpoint/2010/main" val="2367535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15D1203-32CB-49FD-A7CB-6B0E7DA768BE}" type="datetimeFigureOut">
              <a:rPr lang="en-US"/>
              <a:pPr>
                <a:defRPr/>
              </a:pPr>
              <a:t>10/14/2024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ED7339-7B9B-46E3-8F0A-070BFF677C20}" type="slidenum">
              <a:rPr lang="en-US" altLang="en-US"/>
              <a:pPr>
                <a:defRPr/>
              </a:pPr>
              <a:t>‹#›</a:t>
            </a:fld>
            <a:endParaRPr lang="en-US" altLang="en-US"/>
          </a:p>
        </p:txBody>
      </p:sp>
    </p:spTree>
    <p:extLst>
      <p:ext uri="{BB962C8B-B14F-4D97-AF65-F5344CB8AC3E}">
        <p14:creationId xmlns:p14="http://schemas.microsoft.com/office/powerpoint/2010/main" val="3213712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810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32004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fld id="{0977AFE6-A9DA-473F-8EBE-2A3DC5FE407A}" type="datetimeFigureOut">
              <a:rPr lang="en-US"/>
              <a:pPr>
                <a:defRPr/>
              </a:pPr>
              <a:t>10/14/2024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DD20178-FBF2-4E52-9CC5-0D7DF28953B6}" type="slidenum">
              <a:rPr lang="en-US" altLang="en-US"/>
              <a:pPr>
                <a:defRPr/>
              </a:pPr>
              <a:t>‹#›</a:t>
            </a:fld>
            <a:endParaRPr lang="en-US" altLang="en-US"/>
          </a:p>
        </p:txBody>
      </p:sp>
    </p:spTree>
    <p:extLst>
      <p:ext uri="{BB962C8B-B14F-4D97-AF65-F5344CB8AC3E}">
        <p14:creationId xmlns:p14="http://schemas.microsoft.com/office/powerpoint/2010/main" val="1709618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54CF7FD-5E07-406F-A4F5-0C8177E02819}" type="datetimeFigureOut">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B5B956F9-63B7-42DA-9FCE-D83302EBF7C6}" type="slidenum">
              <a:rPr lang="en-US" altLang="en-US"/>
              <a:pPr>
                <a:defRPr/>
              </a:pPr>
              <a:t>‹#›</a:t>
            </a:fld>
            <a:endParaRPr lang="en-US" altLang="en-US"/>
          </a:p>
        </p:txBody>
      </p:sp>
    </p:spTree>
    <p:extLst>
      <p:ext uri="{BB962C8B-B14F-4D97-AF65-F5344CB8AC3E}">
        <p14:creationId xmlns:p14="http://schemas.microsoft.com/office/powerpoint/2010/main" val="6093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fld id="{C961EDF4-5578-40D9-839D-E4ED45FA0747}" type="datetimeFigureOut">
              <a:rPr lang="en-US"/>
              <a:pPr>
                <a:defRPr/>
              </a:pPr>
              <a:t>10/14/2024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6AE0AB3-CD7E-4C85-90EC-B7106E3C8CF2}" type="slidenum">
              <a:rPr lang="en-US" altLang="en-US"/>
              <a:pPr>
                <a:defRPr/>
              </a:pPr>
              <a:t>‹#›</a:t>
            </a:fld>
            <a:endParaRPr lang="en-US" altLang="en-US"/>
          </a:p>
        </p:txBody>
      </p:sp>
    </p:spTree>
    <p:extLst>
      <p:ext uri="{BB962C8B-B14F-4D97-AF65-F5344CB8AC3E}">
        <p14:creationId xmlns:p14="http://schemas.microsoft.com/office/powerpoint/2010/main" val="2415816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fld id="{8D4F9DDF-CCD6-4C03-BC01-0FC404D52667}" type="datetimeFigureOut">
              <a:rPr lang="en-US"/>
              <a:pPr>
                <a:defRPr/>
              </a:pPr>
              <a:t>10/14/2024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43DA09D-98B2-42D5-995F-20347C26F64D}" type="slidenum">
              <a:rPr lang="en-US" altLang="en-US"/>
              <a:pPr>
                <a:defRPr/>
              </a:pPr>
              <a:t>‹#›</a:t>
            </a:fld>
            <a:endParaRPr lang="en-US" altLang="en-US"/>
          </a:p>
        </p:txBody>
      </p:sp>
    </p:spTree>
    <p:extLst>
      <p:ext uri="{BB962C8B-B14F-4D97-AF65-F5344CB8AC3E}">
        <p14:creationId xmlns:p14="http://schemas.microsoft.com/office/powerpoint/2010/main" val="3837625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FFDFE6A-ED22-4871-8F80-A1C9C66B08C1}" type="datetimeFigureOut">
              <a:rPr lang="en-US"/>
              <a:pPr>
                <a:defRPr/>
              </a:pPr>
              <a:t>10/14/2024</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45BD88-35C3-4ABE-9D24-7CD59EA54F1D}" type="slidenum">
              <a:rPr lang="en-US" altLang="en-US"/>
              <a:pPr>
                <a:defRPr/>
              </a:pPr>
              <a:t>‹#›</a:t>
            </a:fld>
            <a:endParaRPr lang="en-US" altLang="en-US"/>
          </a:p>
        </p:txBody>
      </p:sp>
    </p:spTree>
    <p:extLst>
      <p:ext uri="{BB962C8B-B14F-4D97-AF65-F5344CB8AC3E}">
        <p14:creationId xmlns:p14="http://schemas.microsoft.com/office/powerpoint/2010/main" val="283412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177D130-932B-486F-BE40-214E42977B46}" type="datetimeFigureOut">
              <a:rPr lang="en-US"/>
              <a:pPr>
                <a:defRPr/>
              </a:pPr>
              <a:t>10/14/2024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B92B762-B668-4DA9-886D-F094E9C4B9D3}" type="slidenum">
              <a:rPr lang="en-US" altLang="en-US"/>
              <a:pPr>
                <a:defRPr/>
              </a:pPr>
              <a:t>‹#›</a:t>
            </a:fld>
            <a:endParaRPr lang="en-US" altLang="en-US"/>
          </a:p>
        </p:txBody>
      </p:sp>
    </p:spTree>
    <p:extLst>
      <p:ext uri="{BB962C8B-B14F-4D97-AF65-F5344CB8AC3E}">
        <p14:creationId xmlns:p14="http://schemas.microsoft.com/office/powerpoint/2010/main" val="3354869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59722DA-B4DA-4F43-ACAC-33AAFDFA6FF9}" type="datetimeFigureOut">
              <a:rPr lang="en-US"/>
              <a:pPr>
                <a:defRPr/>
              </a:pPr>
              <a:t>10/14/2024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341ABEF-7DB5-42F3-8A24-693D0BF44D8A}" type="slidenum">
              <a:rPr lang="en-US" altLang="en-US"/>
              <a:pPr>
                <a:defRPr/>
              </a:pPr>
              <a:t>‹#›</a:t>
            </a:fld>
            <a:endParaRPr lang="en-US" altLang="en-US"/>
          </a:p>
        </p:txBody>
      </p:sp>
    </p:spTree>
    <p:extLst>
      <p:ext uri="{BB962C8B-B14F-4D97-AF65-F5344CB8AC3E}">
        <p14:creationId xmlns:p14="http://schemas.microsoft.com/office/powerpoint/2010/main" val="3869664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01E9B599-5AE5-4293-82C0-CB6D9B2C1A6D}" type="datetimeFigureOut">
              <a:rPr lang="en-US"/>
              <a:pPr>
                <a:defRPr/>
              </a:pPr>
              <a:t>10/14/2024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B5BCE7-910C-4576-B1E1-A1C869759026}" type="slidenum">
              <a:rPr lang="en-US" altLang="en-US"/>
              <a:pPr>
                <a:defRPr/>
              </a:pPr>
              <a:t>‹#›</a:t>
            </a:fld>
            <a:endParaRPr lang="en-US" altLang="en-US"/>
          </a:p>
        </p:txBody>
      </p:sp>
    </p:spTree>
    <p:extLst>
      <p:ext uri="{BB962C8B-B14F-4D97-AF65-F5344CB8AC3E}">
        <p14:creationId xmlns:p14="http://schemas.microsoft.com/office/powerpoint/2010/main" val="514245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419600"/>
            <a:ext cx="2076450" cy="18288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81000" y="4419600"/>
            <a:ext cx="6076950" cy="182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B5FA70BD-ACB5-4F7E-B237-6ADFE1D74C50}" type="datetimeFigureOut">
              <a:rPr lang="en-US"/>
              <a:pPr>
                <a:defRPr/>
              </a:pPr>
              <a:t>10/14/2024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DFE613-349D-467E-8E42-331F9D9B3B4F}" type="slidenum">
              <a:rPr lang="en-US" altLang="en-US"/>
              <a:pPr>
                <a:defRPr/>
              </a:pPr>
              <a:t>‹#›</a:t>
            </a:fld>
            <a:endParaRPr lang="en-US" altLang="en-US"/>
          </a:p>
        </p:txBody>
      </p:sp>
    </p:spTree>
    <p:extLst>
      <p:ext uri="{BB962C8B-B14F-4D97-AF65-F5344CB8AC3E}">
        <p14:creationId xmlns:p14="http://schemas.microsoft.com/office/powerpoint/2010/main" val="3334063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FC40A75-BB4C-4551-9F7A-E064EF6BA5A1}" type="slidenum">
              <a:rPr lang="en-MY" altLang="en-US"/>
              <a:pPr>
                <a:defRPr/>
              </a:pPr>
              <a:t>‹#›</a:t>
            </a:fld>
            <a:endParaRPr lang="en-MY" altLang="en-US"/>
          </a:p>
        </p:txBody>
      </p:sp>
    </p:spTree>
    <p:extLst>
      <p:ext uri="{BB962C8B-B14F-4D97-AF65-F5344CB8AC3E}">
        <p14:creationId xmlns:p14="http://schemas.microsoft.com/office/powerpoint/2010/main" val="2526401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143879BF-7757-4136-92F2-DF2F9B13F162}" type="slidenum">
              <a:rPr lang="en-MY" altLang="en-US"/>
              <a:pPr>
                <a:defRPr/>
              </a:pPr>
              <a:t>‹#›</a:t>
            </a:fld>
            <a:endParaRPr lang="en-MY" altLang="en-US"/>
          </a:p>
        </p:txBody>
      </p:sp>
    </p:spTree>
    <p:extLst>
      <p:ext uri="{BB962C8B-B14F-4D97-AF65-F5344CB8AC3E}">
        <p14:creationId xmlns:p14="http://schemas.microsoft.com/office/powerpoint/2010/main" val="1582962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0F2B4F9D-AB29-47DE-B5DC-BC830B29DD55}" type="slidenum">
              <a:rPr lang="en-MY" altLang="en-US"/>
              <a:pPr>
                <a:defRPr/>
              </a:pPr>
              <a:t>‹#›</a:t>
            </a:fld>
            <a:endParaRPr lang="en-MY" altLang="en-US"/>
          </a:p>
        </p:txBody>
      </p:sp>
    </p:spTree>
    <p:extLst>
      <p:ext uri="{BB962C8B-B14F-4D97-AF65-F5344CB8AC3E}">
        <p14:creationId xmlns:p14="http://schemas.microsoft.com/office/powerpoint/2010/main" val="243811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355D8A0-65CC-4E6E-BD6A-A30A317A02E4}" type="datetimeFigureOut">
              <a:rPr lang="en-US"/>
              <a:pPr>
                <a:defRPr/>
              </a:pPr>
              <a:t>10/14/2024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247AAB-00E5-4D11-AE17-05A07FE6BCD1}" type="slidenum">
              <a:rPr lang="en-US" altLang="en-US"/>
              <a:pPr>
                <a:defRPr/>
              </a:pPr>
              <a:t>‹#›</a:t>
            </a:fld>
            <a:endParaRPr lang="en-US" altLang="en-US"/>
          </a:p>
        </p:txBody>
      </p:sp>
    </p:spTree>
    <p:extLst>
      <p:ext uri="{BB962C8B-B14F-4D97-AF65-F5344CB8AC3E}">
        <p14:creationId xmlns:p14="http://schemas.microsoft.com/office/powerpoint/2010/main" val="484875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880F9AD-11A6-4986-B6F5-C3E772DC52D3}" type="slidenum">
              <a:rPr lang="en-MY" altLang="en-US"/>
              <a:pPr>
                <a:defRPr/>
              </a:pPr>
              <a:t>‹#›</a:t>
            </a:fld>
            <a:endParaRPr lang="en-MY" altLang="en-US"/>
          </a:p>
        </p:txBody>
      </p:sp>
    </p:spTree>
    <p:extLst>
      <p:ext uri="{BB962C8B-B14F-4D97-AF65-F5344CB8AC3E}">
        <p14:creationId xmlns:p14="http://schemas.microsoft.com/office/powerpoint/2010/main" val="2102004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3B1E3DC4-EEC8-43B2-AA1D-295E5DCAD958}" type="slidenum">
              <a:rPr lang="en-MY" altLang="en-US"/>
              <a:pPr>
                <a:defRPr/>
              </a:pPr>
              <a:t>‹#›</a:t>
            </a:fld>
            <a:endParaRPr lang="en-MY" altLang="en-US"/>
          </a:p>
        </p:txBody>
      </p:sp>
    </p:spTree>
    <p:extLst>
      <p:ext uri="{BB962C8B-B14F-4D97-AF65-F5344CB8AC3E}">
        <p14:creationId xmlns:p14="http://schemas.microsoft.com/office/powerpoint/2010/main" val="3028914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50945256-86A8-4D21-9068-D93B24D08B68}" type="slidenum">
              <a:rPr lang="en-MY" altLang="en-US"/>
              <a:pPr>
                <a:defRPr/>
              </a:pPr>
              <a:t>‹#›</a:t>
            </a:fld>
            <a:endParaRPr lang="en-MY" altLang="en-US"/>
          </a:p>
        </p:txBody>
      </p:sp>
    </p:spTree>
    <p:extLst>
      <p:ext uri="{BB962C8B-B14F-4D97-AF65-F5344CB8AC3E}">
        <p14:creationId xmlns:p14="http://schemas.microsoft.com/office/powerpoint/2010/main" val="4686425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E557F4AE-9A7A-4DF0-BFD5-B770B09574E8}" type="slidenum">
              <a:rPr lang="en-MY" altLang="en-US"/>
              <a:pPr>
                <a:defRPr/>
              </a:pPr>
              <a:t>‹#›</a:t>
            </a:fld>
            <a:endParaRPr lang="en-MY" altLang="en-US"/>
          </a:p>
        </p:txBody>
      </p:sp>
    </p:spTree>
    <p:extLst>
      <p:ext uri="{BB962C8B-B14F-4D97-AF65-F5344CB8AC3E}">
        <p14:creationId xmlns:p14="http://schemas.microsoft.com/office/powerpoint/2010/main" val="3574799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6E676B9-2AB6-4B4C-866B-9C8CF932330A}" type="slidenum">
              <a:rPr lang="en-MY" altLang="en-US"/>
              <a:pPr>
                <a:defRPr/>
              </a:pPr>
              <a:t>‹#›</a:t>
            </a:fld>
            <a:endParaRPr lang="en-MY" altLang="en-US"/>
          </a:p>
        </p:txBody>
      </p:sp>
    </p:spTree>
    <p:extLst>
      <p:ext uri="{BB962C8B-B14F-4D97-AF65-F5344CB8AC3E}">
        <p14:creationId xmlns:p14="http://schemas.microsoft.com/office/powerpoint/2010/main" val="3926448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5EEAE1A2-2A20-486A-B3A0-6A5695100DCA}" type="slidenum">
              <a:rPr lang="en-MY" altLang="en-US"/>
              <a:pPr>
                <a:defRPr/>
              </a:pPr>
              <a:t>‹#›</a:t>
            </a:fld>
            <a:endParaRPr lang="en-MY" altLang="en-US"/>
          </a:p>
        </p:txBody>
      </p:sp>
    </p:spTree>
    <p:extLst>
      <p:ext uri="{BB962C8B-B14F-4D97-AF65-F5344CB8AC3E}">
        <p14:creationId xmlns:p14="http://schemas.microsoft.com/office/powerpoint/2010/main" val="2527021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855CBB91-964D-4B82-86AC-B9FEFA789CD8}" type="slidenum">
              <a:rPr lang="en-MY" altLang="en-US"/>
              <a:pPr>
                <a:defRPr/>
              </a:pPr>
              <a:t>‹#›</a:t>
            </a:fld>
            <a:endParaRPr lang="en-MY" altLang="en-US"/>
          </a:p>
        </p:txBody>
      </p:sp>
    </p:spTree>
    <p:extLst>
      <p:ext uri="{BB962C8B-B14F-4D97-AF65-F5344CB8AC3E}">
        <p14:creationId xmlns:p14="http://schemas.microsoft.com/office/powerpoint/2010/main" val="17112235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B8FBEFAA-7820-4988-A82B-86447478C404}" type="slidenum">
              <a:rPr lang="en-MY" altLang="en-US"/>
              <a:pPr>
                <a:defRPr/>
              </a:pPr>
              <a:t>‹#›</a:t>
            </a:fld>
            <a:endParaRPr lang="en-MY" altLang="en-US"/>
          </a:p>
        </p:txBody>
      </p:sp>
    </p:spTree>
    <p:extLst>
      <p:ext uri="{BB962C8B-B14F-4D97-AF65-F5344CB8AC3E}">
        <p14:creationId xmlns:p14="http://schemas.microsoft.com/office/powerpoint/2010/main" val="4125533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B60CA56-553C-4938-9601-BF97D26CC633}" type="slidenum">
              <a:rPr lang="en-MY" altLang="en-US"/>
              <a:pPr>
                <a:defRPr/>
              </a:pPr>
              <a:t>‹#›</a:t>
            </a:fld>
            <a:endParaRPr lang="en-MY" altLang="en-US"/>
          </a:p>
        </p:txBody>
      </p:sp>
    </p:spTree>
    <p:extLst>
      <p:ext uri="{BB962C8B-B14F-4D97-AF65-F5344CB8AC3E}">
        <p14:creationId xmlns:p14="http://schemas.microsoft.com/office/powerpoint/2010/main" val="153744523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49DC4EF-3333-49ED-8069-7C4CEEF61C07}" type="slidenum">
              <a:rPr lang="en-MY" altLang="en-US"/>
              <a:pPr>
                <a:defRPr/>
              </a:pPr>
              <a:t>‹#›</a:t>
            </a:fld>
            <a:endParaRPr lang="en-MY" altLang="en-US"/>
          </a:p>
        </p:txBody>
      </p:sp>
    </p:spTree>
    <p:extLst>
      <p:ext uri="{BB962C8B-B14F-4D97-AF65-F5344CB8AC3E}">
        <p14:creationId xmlns:p14="http://schemas.microsoft.com/office/powerpoint/2010/main" val="38471412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E601D34-2591-473C-97C7-B6E24C4D4492}" type="datetimeFigureOut">
              <a:rPr lang="en-US"/>
              <a:pPr>
                <a:defRPr/>
              </a:pPr>
              <a:t>10/14/2024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4CB6C4-C85D-4B33-BCC3-A1A92883FE11}" type="slidenum">
              <a:rPr lang="en-US" altLang="en-US"/>
              <a:pPr>
                <a:defRPr/>
              </a:pPr>
              <a:t>‹#›</a:t>
            </a:fld>
            <a:endParaRPr lang="en-US" altLang="en-US"/>
          </a:p>
        </p:txBody>
      </p:sp>
    </p:spTree>
    <p:extLst>
      <p:ext uri="{BB962C8B-B14F-4D97-AF65-F5344CB8AC3E}">
        <p14:creationId xmlns:p14="http://schemas.microsoft.com/office/powerpoint/2010/main" val="1409695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3EE3FB5F-8F48-4832-B3CB-1E9E9466A367}" type="slidenum">
              <a:rPr lang="en-MY" altLang="en-US"/>
              <a:pPr>
                <a:defRPr/>
              </a:pPr>
              <a:t>‹#›</a:t>
            </a:fld>
            <a:endParaRPr lang="en-MY" altLang="en-US"/>
          </a:p>
        </p:txBody>
      </p:sp>
    </p:spTree>
    <p:extLst>
      <p:ext uri="{BB962C8B-B14F-4D97-AF65-F5344CB8AC3E}">
        <p14:creationId xmlns:p14="http://schemas.microsoft.com/office/powerpoint/2010/main" val="117682224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8321AD97-D6CD-498A-914F-4AB5FA110CE6}" type="slidenum">
              <a:rPr lang="en-MY" altLang="en-US"/>
              <a:pPr>
                <a:defRPr/>
              </a:pPr>
              <a:t>‹#›</a:t>
            </a:fld>
            <a:endParaRPr lang="en-MY" altLang="en-US"/>
          </a:p>
        </p:txBody>
      </p:sp>
    </p:spTree>
    <p:extLst>
      <p:ext uri="{BB962C8B-B14F-4D97-AF65-F5344CB8AC3E}">
        <p14:creationId xmlns:p14="http://schemas.microsoft.com/office/powerpoint/2010/main" val="3370426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90CC2BDC-AC82-4710-9BDC-F70F83028357}" type="slidenum">
              <a:rPr lang="en-MY" altLang="en-US"/>
              <a:pPr>
                <a:defRPr/>
              </a:pPr>
              <a:t>‹#›</a:t>
            </a:fld>
            <a:endParaRPr lang="en-MY" altLang="en-US"/>
          </a:p>
        </p:txBody>
      </p:sp>
    </p:spTree>
    <p:extLst>
      <p:ext uri="{BB962C8B-B14F-4D97-AF65-F5344CB8AC3E}">
        <p14:creationId xmlns:p14="http://schemas.microsoft.com/office/powerpoint/2010/main" val="213889473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5AFB8C5-D02E-4344-844D-E26FCF5BCAF5}" type="slidenum">
              <a:rPr lang="en-MY" altLang="en-US"/>
              <a:pPr>
                <a:defRPr/>
              </a:pPr>
              <a:t>‹#›</a:t>
            </a:fld>
            <a:endParaRPr lang="en-MY" altLang="en-US"/>
          </a:p>
        </p:txBody>
      </p:sp>
    </p:spTree>
    <p:extLst>
      <p:ext uri="{BB962C8B-B14F-4D97-AF65-F5344CB8AC3E}">
        <p14:creationId xmlns:p14="http://schemas.microsoft.com/office/powerpoint/2010/main" val="221629664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026338AE-D5DA-4553-8839-02AA2E98A066}" type="slidenum">
              <a:rPr lang="en-MY" altLang="en-US"/>
              <a:pPr>
                <a:defRPr/>
              </a:pPr>
              <a:t>‹#›</a:t>
            </a:fld>
            <a:endParaRPr lang="en-MY" altLang="en-US"/>
          </a:p>
        </p:txBody>
      </p:sp>
    </p:spTree>
    <p:extLst>
      <p:ext uri="{BB962C8B-B14F-4D97-AF65-F5344CB8AC3E}">
        <p14:creationId xmlns:p14="http://schemas.microsoft.com/office/powerpoint/2010/main" val="398092627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B9EC8AF9-B4A8-41C4-8064-95280C5E8A6D}" type="slidenum">
              <a:rPr lang="en-MY" altLang="en-US"/>
              <a:pPr>
                <a:defRPr/>
              </a:pPr>
              <a:t>‹#›</a:t>
            </a:fld>
            <a:endParaRPr lang="en-MY" altLang="en-US"/>
          </a:p>
        </p:txBody>
      </p:sp>
    </p:spTree>
    <p:extLst>
      <p:ext uri="{BB962C8B-B14F-4D97-AF65-F5344CB8AC3E}">
        <p14:creationId xmlns:p14="http://schemas.microsoft.com/office/powerpoint/2010/main" val="254147389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0A643E4C-64E2-4991-A336-134AAA5933A4}" type="slidenum">
              <a:rPr lang="en-MY" altLang="en-US"/>
              <a:pPr>
                <a:defRPr/>
              </a:pPr>
              <a:t>‹#›</a:t>
            </a:fld>
            <a:endParaRPr lang="en-MY" altLang="en-US"/>
          </a:p>
        </p:txBody>
      </p:sp>
    </p:spTree>
    <p:extLst>
      <p:ext uri="{BB962C8B-B14F-4D97-AF65-F5344CB8AC3E}">
        <p14:creationId xmlns:p14="http://schemas.microsoft.com/office/powerpoint/2010/main" val="307045261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6AA7A2F8-805D-4916-9692-BB723ED26B8C}" type="slidenum">
              <a:rPr lang="en-MY" altLang="en-US"/>
              <a:pPr>
                <a:defRPr/>
              </a:pPr>
              <a:t>‹#›</a:t>
            </a:fld>
            <a:endParaRPr lang="en-MY" altLang="en-US"/>
          </a:p>
        </p:txBody>
      </p:sp>
    </p:spTree>
    <p:extLst>
      <p:ext uri="{BB962C8B-B14F-4D97-AF65-F5344CB8AC3E}">
        <p14:creationId xmlns:p14="http://schemas.microsoft.com/office/powerpoint/2010/main" val="21426522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B71FE024-8466-49F3-B7B7-EC81E1603A70}" type="slidenum">
              <a:rPr lang="en-MY" altLang="en-US"/>
              <a:pPr>
                <a:defRPr/>
              </a:pPr>
              <a:t>‹#›</a:t>
            </a:fld>
            <a:endParaRPr lang="en-MY" altLang="en-US"/>
          </a:p>
        </p:txBody>
      </p:sp>
    </p:spTree>
    <p:extLst>
      <p:ext uri="{BB962C8B-B14F-4D97-AF65-F5344CB8AC3E}">
        <p14:creationId xmlns:p14="http://schemas.microsoft.com/office/powerpoint/2010/main" val="31835841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2333ACD-4B59-452A-A90F-1B4CB30B415E}" type="slidenum">
              <a:rPr lang="en-MY" altLang="en-US"/>
              <a:pPr>
                <a:defRPr/>
              </a:pPr>
              <a:t>‹#›</a:t>
            </a:fld>
            <a:endParaRPr lang="en-MY" altLang="en-US"/>
          </a:p>
        </p:txBody>
      </p:sp>
    </p:spTree>
    <p:extLst>
      <p:ext uri="{BB962C8B-B14F-4D97-AF65-F5344CB8AC3E}">
        <p14:creationId xmlns:p14="http://schemas.microsoft.com/office/powerpoint/2010/main" val="152838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3E150B7-DDD1-477A-B522-242FBB377539}" type="datetimeFigureOut">
              <a:rPr lang="en-US"/>
              <a:pPr>
                <a:defRPr/>
              </a:pPr>
              <a:t>10/14/2024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9CC4779-64F9-4994-9A44-7FCA4D0995B8}" type="slidenum">
              <a:rPr lang="en-US" altLang="en-US"/>
              <a:pPr>
                <a:defRPr/>
              </a:pPr>
              <a:t>‹#›</a:t>
            </a:fld>
            <a:endParaRPr lang="en-US" altLang="en-US"/>
          </a:p>
        </p:txBody>
      </p:sp>
    </p:spTree>
    <p:extLst>
      <p:ext uri="{BB962C8B-B14F-4D97-AF65-F5344CB8AC3E}">
        <p14:creationId xmlns:p14="http://schemas.microsoft.com/office/powerpoint/2010/main" val="1109255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3A436312-C336-4F59-A920-852EF1FE6D2D}" type="slidenum">
              <a:rPr lang="en-MY" altLang="en-US"/>
              <a:pPr>
                <a:defRPr/>
              </a:pPr>
              <a:t>‹#›</a:t>
            </a:fld>
            <a:endParaRPr lang="en-MY" altLang="en-US"/>
          </a:p>
        </p:txBody>
      </p:sp>
    </p:spTree>
    <p:extLst>
      <p:ext uri="{BB962C8B-B14F-4D97-AF65-F5344CB8AC3E}">
        <p14:creationId xmlns:p14="http://schemas.microsoft.com/office/powerpoint/2010/main" val="10425892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0FD7CEC1-410A-4C1D-8BF7-E31CCAD4FEC8}" type="slidenum">
              <a:rPr lang="en-MY" altLang="en-US"/>
              <a:pPr>
                <a:defRPr/>
              </a:pPr>
              <a:t>‹#›</a:t>
            </a:fld>
            <a:endParaRPr lang="en-MY" altLang="en-US"/>
          </a:p>
        </p:txBody>
      </p:sp>
    </p:spTree>
    <p:extLst>
      <p:ext uri="{BB962C8B-B14F-4D97-AF65-F5344CB8AC3E}">
        <p14:creationId xmlns:p14="http://schemas.microsoft.com/office/powerpoint/2010/main" val="39428493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97A0B6BB-2C4B-4F3A-8B20-9515F9EC7605}" type="slidenum">
              <a:rPr lang="en-MY" altLang="en-US"/>
              <a:pPr>
                <a:defRPr/>
              </a:pPr>
              <a:t>‹#›</a:t>
            </a:fld>
            <a:endParaRPr lang="en-MY" altLang="en-US"/>
          </a:p>
        </p:txBody>
      </p:sp>
    </p:spTree>
    <p:extLst>
      <p:ext uri="{BB962C8B-B14F-4D97-AF65-F5344CB8AC3E}">
        <p14:creationId xmlns:p14="http://schemas.microsoft.com/office/powerpoint/2010/main" val="31456831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A700ABF3-DF24-4DD1-AF69-68B7B7658800}" type="slidenum">
              <a:rPr lang="en-MY" altLang="en-US"/>
              <a:pPr>
                <a:defRPr/>
              </a:pPr>
              <a:t>‹#›</a:t>
            </a:fld>
            <a:endParaRPr lang="en-MY" altLang="en-US"/>
          </a:p>
        </p:txBody>
      </p:sp>
    </p:spTree>
    <p:extLst>
      <p:ext uri="{BB962C8B-B14F-4D97-AF65-F5344CB8AC3E}">
        <p14:creationId xmlns:p14="http://schemas.microsoft.com/office/powerpoint/2010/main" val="3870660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49DFF2B-B8AC-496C-9BA6-8790E35A6DD0}" type="slidenum">
              <a:rPr lang="en-MY" altLang="en-US"/>
              <a:pPr>
                <a:defRPr/>
              </a:pPr>
              <a:t>‹#›</a:t>
            </a:fld>
            <a:endParaRPr lang="en-MY" altLang="en-US"/>
          </a:p>
        </p:txBody>
      </p:sp>
    </p:spTree>
    <p:extLst>
      <p:ext uri="{BB962C8B-B14F-4D97-AF65-F5344CB8AC3E}">
        <p14:creationId xmlns:p14="http://schemas.microsoft.com/office/powerpoint/2010/main" val="15730606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A166AFFC-085A-4559-9F58-A8032F4AF0FC}" type="slidenum">
              <a:rPr lang="en-MY" altLang="en-US"/>
              <a:pPr>
                <a:defRPr/>
              </a:pPr>
              <a:t>‹#›</a:t>
            </a:fld>
            <a:endParaRPr lang="en-MY" altLang="en-US"/>
          </a:p>
        </p:txBody>
      </p:sp>
    </p:spTree>
    <p:extLst>
      <p:ext uri="{BB962C8B-B14F-4D97-AF65-F5344CB8AC3E}">
        <p14:creationId xmlns:p14="http://schemas.microsoft.com/office/powerpoint/2010/main" val="2749178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A02073BB-67F0-4546-9DC4-9946BAAF9B1A}" type="slidenum">
              <a:rPr lang="en-MY" altLang="en-US"/>
              <a:pPr>
                <a:defRPr/>
              </a:pPr>
              <a:t>‹#›</a:t>
            </a:fld>
            <a:endParaRPr lang="en-MY" altLang="en-US"/>
          </a:p>
        </p:txBody>
      </p:sp>
    </p:spTree>
    <p:extLst>
      <p:ext uri="{BB962C8B-B14F-4D97-AF65-F5344CB8AC3E}">
        <p14:creationId xmlns:p14="http://schemas.microsoft.com/office/powerpoint/2010/main" val="32429993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25249A9F-895D-4952-8119-72197F8D2FD9}" type="slidenum">
              <a:rPr lang="en-MY" altLang="en-US"/>
              <a:pPr>
                <a:defRPr/>
              </a:pPr>
              <a:t>‹#›</a:t>
            </a:fld>
            <a:endParaRPr lang="en-MY" altLang="en-US"/>
          </a:p>
        </p:txBody>
      </p:sp>
    </p:spTree>
    <p:extLst>
      <p:ext uri="{BB962C8B-B14F-4D97-AF65-F5344CB8AC3E}">
        <p14:creationId xmlns:p14="http://schemas.microsoft.com/office/powerpoint/2010/main" val="3521981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608D85A-CFEC-487E-B4E1-122E811A62A7}" type="slidenum">
              <a:rPr lang="en-MY" altLang="en-US"/>
              <a:pPr>
                <a:defRPr/>
              </a:pPr>
              <a:t>‹#›</a:t>
            </a:fld>
            <a:endParaRPr lang="en-MY" altLang="en-US"/>
          </a:p>
        </p:txBody>
      </p:sp>
    </p:spTree>
    <p:extLst>
      <p:ext uri="{BB962C8B-B14F-4D97-AF65-F5344CB8AC3E}">
        <p14:creationId xmlns:p14="http://schemas.microsoft.com/office/powerpoint/2010/main" val="1754858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75546163-8FD4-41B5-8468-D41110A03AE5}" type="slidenum">
              <a:rPr lang="en-MY" altLang="en-US"/>
              <a:pPr>
                <a:defRPr/>
              </a:pPr>
              <a:t>‹#›</a:t>
            </a:fld>
            <a:endParaRPr lang="en-MY" altLang="en-US"/>
          </a:p>
        </p:txBody>
      </p:sp>
    </p:spTree>
    <p:extLst>
      <p:ext uri="{BB962C8B-B14F-4D97-AF65-F5344CB8AC3E}">
        <p14:creationId xmlns:p14="http://schemas.microsoft.com/office/powerpoint/2010/main" val="106484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22251B96-FC1F-4A19-AA3C-A38CADF00634}" type="datetimeFigureOut">
              <a:rPr lang="en-US"/>
              <a:pPr>
                <a:defRPr/>
              </a:pPr>
              <a:t>10/14/2024</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DD173310-02F7-41D6-9D5D-68CB3FCA64F9}" type="slidenum">
              <a:rPr lang="en-US" altLang="en-US"/>
              <a:pPr>
                <a:defRPr/>
              </a:pPr>
              <a:t>‹#›</a:t>
            </a:fld>
            <a:endParaRPr lang="en-US" altLang="en-US"/>
          </a:p>
        </p:txBody>
      </p:sp>
    </p:spTree>
    <p:extLst>
      <p:ext uri="{BB962C8B-B14F-4D97-AF65-F5344CB8AC3E}">
        <p14:creationId xmlns:p14="http://schemas.microsoft.com/office/powerpoint/2010/main" val="5415517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DF91F76D-C503-4792-A107-15FEB9BAF82D}" type="slidenum">
              <a:rPr lang="en-MY" altLang="en-US"/>
              <a:pPr>
                <a:defRPr/>
              </a:pPr>
              <a:t>‹#›</a:t>
            </a:fld>
            <a:endParaRPr lang="en-MY" altLang="en-US"/>
          </a:p>
        </p:txBody>
      </p:sp>
    </p:spTree>
    <p:extLst>
      <p:ext uri="{BB962C8B-B14F-4D97-AF65-F5344CB8AC3E}">
        <p14:creationId xmlns:p14="http://schemas.microsoft.com/office/powerpoint/2010/main" val="3353235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95D6382F-E321-4441-9D7D-81E43000AB34}" type="slidenum">
              <a:rPr lang="en-MY" altLang="en-US"/>
              <a:pPr>
                <a:defRPr/>
              </a:pPr>
              <a:t>‹#›</a:t>
            </a:fld>
            <a:endParaRPr lang="en-MY" altLang="en-US"/>
          </a:p>
        </p:txBody>
      </p:sp>
    </p:spTree>
    <p:extLst>
      <p:ext uri="{BB962C8B-B14F-4D97-AF65-F5344CB8AC3E}">
        <p14:creationId xmlns:p14="http://schemas.microsoft.com/office/powerpoint/2010/main" val="14551085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4CADA1C3-4DA6-4A52-AAD4-14EE9CE901C3}" type="slidenum">
              <a:rPr lang="en-MY" altLang="en-US"/>
              <a:pPr>
                <a:defRPr/>
              </a:pPr>
              <a:t>‹#›</a:t>
            </a:fld>
            <a:endParaRPr lang="en-MY" altLang="en-US"/>
          </a:p>
        </p:txBody>
      </p:sp>
    </p:spTree>
    <p:extLst>
      <p:ext uri="{BB962C8B-B14F-4D97-AF65-F5344CB8AC3E}">
        <p14:creationId xmlns:p14="http://schemas.microsoft.com/office/powerpoint/2010/main" val="2760057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810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32004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7DE0EE3B-FC29-4AE6-9E97-653DEFC73E6C}" type="slidenum">
              <a:rPr lang="en-MY" altLang="en-US"/>
              <a:pPr>
                <a:defRPr/>
              </a:pPr>
              <a:t>‹#›</a:t>
            </a:fld>
            <a:endParaRPr lang="en-MY" altLang="en-US"/>
          </a:p>
        </p:txBody>
      </p:sp>
    </p:spTree>
    <p:extLst>
      <p:ext uri="{BB962C8B-B14F-4D97-AF65-F5344CB8AC3E}">
        <p14:creationId xmlns:p14="http://schemas.microsoft.com/office/powerpoint/2010/main" val="37748545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lvl1pPr>
              <a:defRPr/>
            </a:lvl1pPr>
          </a:lstStyle>
          <a:p>
            <a:pPr>
              <a:defRPr/>
            </a:pPr>
            <a:endParaRPr lang="en-MY"/>
          </a:p>
        </p:txBody>
      </p:sp>
      <p:sp>
        <p:nvSpPr>
          <p:cNvPr id="8" name="Footer Placeholder 7"/>
          <p:cNvSpPr>
            <a:spLocks noGrp="1"/>
          </p:cNvSpPr>
          <p:nvPr>
            <p:ph type="ftr" sz="quarter" idx="11"/>
          </p:nvPr>
        </p:nvSpPr>
        <p:spPr/>
        <p:txBody>
          <a:bodyPr/>
          <a:lstStyle>
            <a:lvl1pPr>
              <a:defRPr/>
            </a:lvl1pPr>
          </a:lstStyle>
          <a:p>
            <a:pPr>
              <a:defRPr/>
            </a:pPr>
            <a:endParaRPr lang="en-MY"/>
          </a:p>
        </p:txBody>
      </p:sp>
      <p:sp>
        <p:nvSpPr>
          <p:cNvPr id="9" name="Slide Number Placeholder 8"/>
          <p:cNvSpPr>
            <a:spLocks noGrp="1"/>
          </p:cNvSpPr>
          <p:nvPr>
            <p:ph type="sldNum" sz="quarter" idx="12"/>
          </p:nvPr>
        </p:nvSpPr>
        <p:spPr/>
        <p:txBody>
          <a:bodyPr/>
          <a:lstStyle>
            <a:lvl1pPr>
              <a:defRPr smtClean="0"/>
            </a:lvl1pPr>
          </a:lstStyle>
          <a:p>
            <a:pPr>
              <a:defRPr/>
            </a:pPr>
            <a:fld id="{E2323783-DC39-4F43-85F2-B84997B77A4C}" type="slidenum">
              <a:rPr lang="en-MY" altLang="en-US"/>
              <a:pPr>
                <a:defRPr/>
              </a:pPr>
              <a:t>‹#›</a:t>
            </a:fld>
            <a:endParaRPr lang="en-MY" altLang="en-US"/>
          </a:p>
        </p:txBody>
      </p:sp>
    </p:spTree>
    <p:extLst>
      <p:ext uri="{BB962C8B-B14F-4D97-AF65-F5344CB8AC3E}">
        <p14:creationId xmlns:p14="http://schemas.microsoft.com/office/powerpoint/2010/main" val="39853321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lvl1pPr>
              <a:defRPr/>
            </a:lvl1pPr>
          </a:lstStyle>
          <a:p>
            <a:pPr>
              <a:defRPr/>
            </a:pPr>
            <a:endParaRPr lang="en-MY"/>
          </a:p>
        </p:txBody>
      </p:sp>
      <p:sp>
        <p:nvSpPr>
          <p:cNvPr id="4" name="Footer Placeholder 3"/>
          <p:cNvSpPr>
            <a:spLocks noGrp="1"/>
          </p:cNvSpPr>
          <p:nvPr>
            <p:ph type="ftr" sz="quarter" idx="11"/>
          </p:nvPr>
        </p:nvSpPr>
        <p:spPr/>
        <p:txBody>
          <a:bodyPr/>
          <a:lstStyle>
            <a:lvl1pPr>
              <a:defRPr/>
            </a:lvl1pPr>
          </a:lstStyle>
          <a:p>
            <a:pPr>
              <a:defRPr/>
            </a:pPr>
            <a:endParaRPr lang="en-MY"/>
          </a:p>
        </p:txBody>
      </p:sp>
      <p:sp>
        <p:nvSpPr>
          <p:cNvPr id="5" name="Slide Number Placeholder 4"/>
          <p:cNvSpPr>
            <a:spLocks noGrp="1"/>
          </p:cNvSpPr>
          <p:nvPr>
            <p:ph type="sldNum" sz="quarter" idx="12"/>
          </p:nvPr>
        </p:nvSpPr>
        <p:spPr/>
        <p:txBody>
          <a:bodyPr/>
          <a:lstStyle>
            <a:lvl1pPr>
              <a:defRPr smtClean="0"/>
            </a:lvl1pPr>
          </a:lstStyle>
          <a:p>
            <a:pPr>
              <a:defRPr/>
            </a:pPr>
            <a:fld id="{67804CFD-ECA8-4E3F-BCC4-3CAC9FD3EFB5}" type="slidenum">
              <a:rPr lang="en-MY" altLang="en-US"/>
              <a:pPr>
                <a:defRPr/>
              </a:pPr>
              <a:t>‹#›</a:t>
            </a:fld>
            <a:endParaRPr lang="en-MY" altLang="en-US"/>
          </a:p>
        </p:txBody>
      </p:sp>
    </p:spTree>
    <p:extLst>
      <p:ext uri="{BB962C8B-B14F-4D97-AF65-F5344CB8AC3E}">
        <p14:creationId xmlns:p14="http://schemas.microsoft.com/office/powerpoint/2010/main" val="2286983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MY"/>
          </a:p>
        </p:txBody>
      </p:sp>
      <p:sp>
        <p:nvSpPr>
          <p:cNvPr id="3" name="Footer Placeholder 2"/>
          <p:cNvSpPr>
            <a:spLocks noGrp="1"/>
          </p:cNvSpPr>
          <p:nvPr>
            <p:ph type="ftr" sz="quarter" idx="11"/>
          </p:nvPr>
        </p:nvSpPr>
        <p:spPr/>
        <p:txBody>
          <a:bodyPr/>
          <a:lstStyle>
            <a:lvl1pPr>
              <a:defRPr/>
            </a:lvl1pPr>
          </a:lstStyle>
          <a:p>
            <a:pPr>
              <a:defRPr/>
            </a:pPr>
            <a:endParaRPr lang="en-MY"/>
          </a:p>
        </p:txBody>
      </p:sp>
      <p:sp>
        <p:nvSpPr>
          <p:cNvPr id="4" name="Slide Number Placeholder 3"/>
          <p:cNvSpPr>
            <a:spLocks noGrp="1"/>
          </p:cNvSpPr>
          <p:nvPr>
            <p:ph type="sldNum" sz="quarter" idx="12"/>
          </p:nvPr>
        </p:nvSpPr>
        <p:spPr/>
        <p:txBody>
          <a:bodyPr/>
          <a:lstStyle>
            <a:lvl1pPr>
              <a:defRPr smtClean="0"/>
            </a:lvl1pPr>
          </a:lstStyle>
          <a:p>
            <a:pPr>
              <a:defRPr/>
            </a:pPr>
            <a:fld id="{030F46C2-4639-487C-B2EE-70D2E7BD8226}" type="slidenum">
              <a:rPr lang="en-MY" altLang="en-US"/>
              <a:pPr>
                <a:defRPr/>
              </a:pPr>
              <a:t>‹#›</a:t>
            </a:fld>
            <a:endParaRPr lang="en-MY" altLang="en-US"/>
          </a:p>
        </p:txBody>
      </p:sp>
    </p:spTree>
    <p:extLst>
      <p:ext uri="{BB962C8B-B14F-4D97-AF65-F5344CB8AC3E}">
        <p14:creationId xmlns:p14="http://schemas.microsoft.com/office/powerpoint/2010/main" val="24550800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2D29F1B7-7CBA-4452-AF79-7EF2ADCA5E7F}" type="slidenum">
              <a:rPr lang="en-MY" altLang="en-US"/>
              <a:pPr>
                <a:defRPr/>
              </a:pPr>
              <a:t>‹#›</a:t>
            </a:fld>
            <a:endParaRPr lang="en-MY" altLang="en-US"/>
          </a:p>
        </p:txBody>
      </p:sp>
    </p:spTree>
    <p:extLst>
      <p:ext uri="{BB962C8B-B14F-4D97-AF65-F5344CB8AC3E}">
        <p14:creationId xmlns:p14="http://schemas.microsoft.com/office/powerpoint/2010/main" val="16340176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43023858-40A2-4567-BD6B-26623731893C}" type="slidenum">
              <a:rPr lang="en-MY" altLang="en-US"/>
              <a:pPr>
                <a:defRPr/>
              </a:pPr>
              <a:t>‹#›</a:t>
            </a:fld>
            <a:endParaRPr lang="en-MY" altLang="en-US"/>
          </a:p>
        </p:txBody>
      </p:sp>
    </p:spTree>
    <p:extLst>
      <p:ext uri="{BB962C8B-B14F-4D97-AF65-F5344CB8AC3E}">
        <p14:creationId xmlns:p14="http://schemas.microsoft.com/office/powerpoint/2010/main" val="28356024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82980475-7822-4452-B713-E02366735AF3}" type="slidenum">
              <a:rPr lang="en-MY" altLang="en-US"/>
              <a:pPr>
                <a:defRPr/>
              </a:pPr>
              <a:t>‹#›</a:t>
            </a:fld>
            <a:endParaRPr lang="en-MY" altLang="en-US"/>
          </a:p>
        </p:txBody>
      </p:sp>
    </p:spTree>
    <p:extLst>
      <p:ext uri="{BB962C8B-B14F-4D97-AF65-F5344CB8AC3E}">
        <p14:creationId xmlns:p14="http://schemas.microsoft.com/office/powerpoint/2010/main" val="235064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B2B3EE-BD7A-494C-9AB9-3ED9E9D992C7}" type="datetimeFigureOut">
              <a:rPr lang="en-US"/>
              <a:pPr>
                <a:defRPr/>
              </a:pPr>
              <a:t>10/14/2024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1E8A437-5E82-43BC-A23B-2BBDB108EFC3}" type="slidenum">
              <a:rPr lang="en-US" altLang="en-US"/>
              <a:pPr>
                <a:defRPr/>
              </a:pPr>
              <a:t>‹#›</a:t>
            </a:fld>
            <a:endParaRPr lang="en-US" altLang="en-US"/>
          </a:p>
        </p:txBody>
      </p:sp>
    </p:spTree>
    <p:extLst>
      <p:ext uri="{BB962C8B-B14F-4D97-AF65-F5344CB8AC3E}">
        <p14:creationId xmlns:p14="http://schemas.microsoft.com/office/powerpoint/2010/main" val="3948537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419600"/>
            <a:ext cx="2076450" cy="18288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81000" y="4419600"/>
            <a:ext cx="6076950" cy="182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BE514DAF-46C7-4773-994E-D8F60377F733}" type="slidenum">
              <a:rPr lang="en-MY" altLang="en-US"/>
              <a:pPr>
                <a:defRPr/>
              </a:pPr>
              <a:t>‹#›</a:t>
            </a:fld>
            <a:endParaRPr lang="en-MY" altLang="en-US"/>
          </a:p>
        </p:txBody>
      </p:sp>
    </p:spTree>
    <p:extLst>
      <p:ext uri="{BB962C8B-B14F-4D97-AF65-F5344CB8AC3E}">
        <p14:creationId xmlns:p14="http://schemas.microsoft.com/office/powerpoint/2010/main" val="36348772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957FBB3E-D42E-4EDA-9A7E-8A0ADCEA5CC9}" type="slidenum">
              <a:rPr lang="en-MY" altLang="en-US"/>
              <a:pPr>
                <a:defRPr/>
              </a:pPr>
              <a:t>‹#›</a:t>
            </a:fld>
            <a:endParaRPr lang="en-MY" altLang="en-US"/>
          </a:p>
        </p:txBody>
      </p:sp>
    </p:spTree>
    <p:extLst>
      <p:ext uri="{BB962C8B-B14F-4D97-AF65-F5344CB8AC3E}">
        <p14:creationId xmlns:p14="http://schemas.microsoft.com/office/powerpoint/2010/main" val="30702563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8EEDA07E-AF7D-4B26-A811-A8F5DE0B1677}" type="slidenum">
              <a:rPr lang="en-MY" altLang="en-US"/>
              <a:pPr>
                <a:defRPr/>
              </a:pPr>
              <a:t>‹#›</a:t>
            </a:fld>
            <a:endParaRPr lang="en-MY" altLang="en-US"/>
          </a:p>
        </p:txBody>
      </p:sp>
    </p:spTree>
    <p:extLst>
      <p:ext uri="{BB962C8B-B14F-4D97-AF65-F5344CB8AC3E}">
        <p14:creationId xmlns:p14="http://schemas.microsoft.com/office/powerpoint/2010/main" val="40691585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2030A15B-181B-4801-9AAA-3EEF34CA68D5}" type="slidenum">
              <a:rPr lang="en-MY" altLang="en-US"/>
              <a:pPr>
                <a:defRPr/>
              </a:pPr>
              <a:t>‹#›</a:t>
            </a:fld>
            <a:endParaRPr lang="en-MY" altLang="en-US"/>
          </a:p>
        </p:txBody>
      </p:sp>
    </p:spTree>
    <p:extLst>
      <p:ext uri="{BB962C8B-B14F-4D97-AF65-F5344CB8AC3E}">
        <p14:creationId xmlns:p14="http://schemas.microsoft.com/office/powerpoint/2010/main" val="13990995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D0EA4D87-20C5-49E2-B56D-4A928C0D2A03}" type="slidenum">
              <a:rPr lang="en-MY" altLang="en-US"/>
              <a:pPr>
                <a:defRPr/>
              </a:pPr>
              <a:t>‹#›</a:t>
            </a:fld>
            <a:endParaRPr lang="en-MY" altLang="en-US"/>
          </a:p>
        </p:txBody>
      </p:sp>
    </p:spTree>
    <p:extLst>
      <p:ext uri="{BB962C8B-B14F-4D97-AF65-F5344CB8AC3E}">
        <p14:creationId xmlns:p14="http://schemas.microsoft.com/office/powerpoint/2010/main" val="119712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313D3F8B-114D-428E-8E24-F8CF63DD8A3C}" type="slidenum">
              <a:rPr lang="en-MY" altLang="en-US"/>
              <a:pPr>
                <a:defRPr/>
              </a:pPr>
              <a:t>‹#›</a:t>
            </a:fld>
            <a:endParaRPr lang="en-MY" altLang="en-US"/>
          </a:p>
        </p:txBody>
      </p:sp>
    </p:spTree>
    <p:extLst>
      <p:ext uri="{BB962C8B-B14F-4D97-AF65-F5344CB8AC3E}">
        <p14:creationId xmlns:p14="http://schemas.microsoft.com/office/powerpoint/2010/main" val="2517062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A2EE9476-4D2E-41DD-87CF-B8971F92F9DB}" type="slidenum">
              <a:rPr lang="en-MY" altLang="en-US"/>
              <a:pPr>
                <a:defRPr/>
              </a:pPr>
              <a:t>‹#›</a:t>
            </a:fld>
            <a:endParaRPr lang="en-MY" altLang="en-US"/>
          </a:p>
        </p:txBody>
      </p:sp>
    </p:spTree>
    <p:extLst>
      <p:ext uri="{BB962C8B-B14F-4D97-AF65-F5344CB8AC3E}">
        <p14:creationId xmlns:p14="http://schemas.microsoft.com/office/powerpoint/2010/main" val="3905934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140E9B7A-C19C-4DEF-A162-D0BC51B929B4}" type="slidenum">
              <a:rPr lang="en-MY" altLang="en-US"/>
              <a:pPr>
                <a:defRPr/>
              </a:pPr>
              <a:t>‹#›</a:t>
            </a:fld>
            <a:endParaRPr lang="en-MY" altLang="en-US"/>
          </a:p>
        </p:txBody>
      </p:sp>
    </p:spTree>
    <p:extLst>
      <p:ext uri="{BB962C8B-B14F-4D97-AF65-F5344CB8AC3E}">
        <p14:creationId xmlns:p14="http://schemas.microsoft.com/office/powerpoint/2010/main" val="35526755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56DBB78C-9F97-48C4-91A5-488C2F84D5F2}" type="slidenum">
              <a:rPr lang="en-MY" altLang="en-US"/>
              <a:pPr>
                <a:defRPr/>
              </a:pPr>
              <a:t>‹#›</a:t>
            </a:fld>
            <a:endParaRPr lang="en-MY" altLang="en-US"/>
          </a:p>
        </p:txBody>
      </p:sp>
    </p:spTree>
    <p:extLst>
      <p:ext uri="{BB962C8B-B14F-4D97-AF65-F5344CB8AC3E}">
        <p14:creationId xmlns:p14="http://schemas.microsoft.com/office/powerpoint/2010/main" val="1867837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2F55DA6A-BEC7-4DAA-9356-6D1CDCCCC202}" type="slidenum">
              <a:rPr lang="en-MY" altLang="en-US"/>
              <a:pPr>
                <a:defRPr/>
              </a:pPr>
              <a:t>‹#›</a:t>
            </a:fld>
            <a:endParaRPr lang="en-MY" altLang="en-US"/>
          </a:p>
        </p:txBody>
      </p:sp>
    </p:spTree>
    <p:extLst>
      <p:ext uri="{BB962C8B-B14F-4D97-AF65-F5344CB8AC3E}">
        <p14:creationId xmlns:p14="http://schemas.microsoft.com/office/powerpoint/2010/main" val="342445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6.jpe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0.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1.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5.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4.png"/><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3.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4.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5.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6.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3.jpe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7.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4.jpe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8.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5.jpe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9.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Picture 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352800" y="914400"/>
            <a:ext cx="9336088" cy="74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010400" y="76200"/>
            <a:ext cx="2019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cs typeface="Arial" charset="0"/>
              </a:defRPr>
            </a:lvl1pPr>
          </a:lstStyle>
          <a:p>
            <a:pPr>
              <a:defRPr/>
            </a:pPr>
            <a:fld id="{8694ACE7-24C9-450F-901F-837397505CDB}" type="datetimeFigureOut">
              <a:rPr lang="en-US"/>
              <a:pPr>
                <a:defRPr/>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bg1"/>
                </a:solidFill>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chemeClr val="bg1"/>
                </a:solidFill>
              </a:defRPr>
            </a:lvl1pPr>
          </a:lstStyle>
          <a:p>
            <a:pPr>
              <a:defRPr/>
            </a:pPr>
            <a:fld id="{2BF6152D-6AA9-4BDA-BFE9-60001E8953ED}" type="slidenum">
              <a:rPr lang="en-US" altLang="en-US"/>
              <a:pPr>
                <a:defRPr/>
              </a:pPr>
              <a:t>‹#›</a:t>
            </a:fld>
            <a:endParaRPr lang="en-US" altLang="en-US"/>
          </a:p>
        </p:txBody>
      </p:sp>
      <p:pic>
        <p:nvPicPr>
          <p:cNvPr id="1031" name="Picture 17"/>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33400" y="0"/>
            <a:ext cx="982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1"/>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457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itle Placeholder 1"/>
          <p:cNvSpPr>
            <a:spLocks noGrp="1"/>
          </p:cNvSpPr>
          <p:nvPr>
            <p:ph type="title"/>
          </p:nvPr>
        </p:nvSpPr>
        <p:spPr bwMode="auto">
          <a:xfrm>
            <a:off x="990600" y="473075"/>
            <a:ext cx="7620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Text Placeholder 2"/>
          <p:cNvSpPr>
            <a:spLocks noGrp="1"/>
          </p:cNvSpPr>
          <p:nvPr>
            <p:ph type="body" idx="1"/>
          </p:nvPr>
        </p:nvSpPr>
        <p:spPr bwMode="auto">
          <a:xfrm>
            <a:off x="990600" y="1189038"/>
            <a:ext cx="76200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Text Box 7"/>
          <p:cNvSpPr txBox="1">
            <a:spLocks noChangeArrowheads="1"/>
          </p:cNvSpPr>
          <p:nvPr userDrawn="1"/>
        </p:nvSpPr>
        <p:spPr bwMode="auto">
          <a:xfrm>
            <a:off x="441325" y="6262688"/>
            <a:ext cx="117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algn="r" eaLnBrk="0" fontAlgn="base" hangingPunct="0">
              <a:spcBef>
                <a:spcPct val="0"/>
              </a:spcBef>
              <a:spcAft>
                <a:spcPct val="0"/>
              </a:spcAft>
              <a:defRPr>
                <a:solidFill>
                  <a:schemeClr val="tx1"/>
                </a:solidFill>
                <a:latin typeface="Tahoma" pitchFamily="34" charset="0"/>
                <a:cs typeface="Arial" charset="0"/>
              </a:defRPr>
            </a:lvl6pPr>
            <a:lvl7pPr marL="2971800" indent="-228600" algn="r" eaLnBrk="0" fontAlgn="base" hangingPunct="0">
              <a:spcBef>
                <a:spcPct val="0"/>
              </a:spcBef>
              <a:spcAft>
                <a:spcPct val="0"/>
              </a:spcAft>
              <a:defRPr>
                <a:solidFill>
                  <a:schemeClr val="tx1"/>
                </a:solidFill>
                <a:latin typeface="Tahoma" pitchFamily="34" charset="0"/>
                <a:cs typeface="Arial" charset="0"/>
              </a:defRPr>
            </a:lvl7pPr>
            <a:lvl8pPr marL="3429000" indent="-228600" algn="r" eaLnBrk="0" fontAlgn="base" hangingPunct="0">
              <a:spcBef>
                <a:spcPct val="0"/>
              </a:spcBef>
              <a:spcAft>
                <a:spcPct val="0"/>
              </a:spcAft>
              <a:defRPr>
                <a:solidFill>
                  <a:schemeClr val="tx1"/>
                </a:solidFill>
                <a:latin typeface="Tahoma" pitchFamily="34" charset="0"/>
                <a:cs typeface="Arial" charset="0"/>
              </a:defRPr>
            </a:lvl8pPr>
            <a:lvl9pPr marL="3886200" indent="-228600" algn="r" eaLnBrk="0" fontAlgn="base" hangingPunct="0">
              <a:spcBef>
                <a:spcPct val="0"/>
              </a:spcBef>
              <a:spcAft>
                <a:spcPct val="0"/>
              </a:spcAft>
              <a:defRPr>
                <a:solidFill>
                  <a:schemeClr val="tx1"/>
                </a:solidFill>
                <a:latin typeface="Tahoma" pitchFamily="34" charset="0"/>
                <a:cs typeface="Arial" charset="0"/>
              </a:defRPr>
            </a:lvl9pPr>
          </a:lstStyle>
          <a:p>
            <a:pPr eaLnBrk="1" hangingPunct="1">
              <a:defRPr/>
            </a:pPr>
            <a:r>
              <a:rPr lang="en-US" sz="2000">
                <a:solidFill>
                  <a:srgbClr val="000000"/>
                </a:solidFill>
                <a:latin typeface="Times New Roman" pitchFamily="18" charset="0"/>
              </a:rPr>
              <a:t>Chapter 1</a:t>
            </a:r>
          </a:p>
        </p:txBody>
      </p:sp>
    </p:spTree>
  </p:cSld>
  <p:clrMap bg1="lt1" tx1="dk1" bg2="lt2" tx2="dk2" accent1="accent1" accent2="accent2" accent3="accent3" accent4="accent4" accent5="accent5" accent6="accent6" hlink="hlink" folHlink="folHlink"/>
  <p:sldLayoutIdLst>
    <p:sldLayoutId id="2147488159" r:id="rId1"/>
    <p:sldLayoutId id="2147488064" r:id="rId2"/>
    <p:sldLayoutId id="2147488160" r:id="rId3"/>
    <p:sldLayoutId id="2147488161" r:id="rId4"/>
    <p:sldLayoutId id="2147488065" r:id="rId5"/>
    <p:sldLayoutId id="2147488066" r:id="rId6"/>
    <p:sldLayoutId id="2147488067" r:id="rId7"/>
    <p:sldLayoutId id="2147488162" r:id="rId8"/>
    <p:sldLayoutId id="2147488068" r:id="rId9"/>
    <p:sldLayoutId id="2147488069" r:id="rId10"/>
    <p:sldLayoutId id="2147488070" r:id="rId11"/>
    <p:sldLayoutId id="2147488071" r:id="rId12"/>
    <p:sldLayoutId id="2147488072" r:id="rId13"/>
    <p:sldLayoutId id="2147488163" r:id="rId14"/>
    <p:sldLayoutId id="2147488164" r:id="rId15"/>
    <p:sldLayoutId id="2147488165" r:id="rId16"/>
    <p:sldLayoutId id="2147488166" r:id="rId17"/>
  </p:sldLayoutIdLst>
  <p:hf hdr="0" ftr="0" dt="0"/>
  <p:txStyles>
    <p:titleStyle>
      <a:lvl1pPr algn="ctr" rtl="0" eaLnBrk="0" fontAlgn="base" hangingPunct="0">
        <a:spcBef>
          <a:spcPct val="0"/>
        </a:spcBef>
        <a:spcAft>
          <a:spcPct val="0"/>
        </a:spcAft>
        <a:defRPr sz="4000" b="1" kern="1200">
          <a:solidFill>
            <a:srgbClr val="0B5395"/>
          </a:solidFill>
          <a:latin typeface="+mj-lt"/>
          <a:ea typeface="+mj-ea"/>
          <a:cs typeface="+mj-cs"/>
        </a:defRPr>
      </a:lvl1pPr>
      <a:lvl2pPr algn="ctr" rtl="0" eaLnBrk="0" fontAlgn="base" hangingPunct="0">
        <a:spcBef>
          <a:spcPct val="0"/>
        </a:spcBef>
        <a:spcAft>
          <a:spcPct val="0"/>
        </a:spcAft>
        <a:defRPr sz="4000" b="1">
          <a:solidFill>
            <a:srgbClr val="0B5395"/>
          </a:solidFill>
          <a:latin typeface="Century Gothic" pitchFamily="34" charset="0"/>
        </a:defRPr>
      </a:lvl2pPr>
      <a:lvl3pPr algn="ctr" rtl="0" eaLnBrk="0" fontAlgn="base" hangingPunct="0">
        <a:spcBef>
          <a:spcPct val="0"/>
        </a:spcBef>
        <a:spcAft>
          <a:spcPct val="0"/>
        </a:spcAft>
        <a:defRPr sz="4000" b="1">
          <a:solidFill>
            <a:srgbClr val="0B5395"/>
          </a:solidFill>
          <a:latin typeface="Century Gothic" pitchFamily="34" charset="0"/>
        </a:defRPr>
      </a:lvl3pPr>
      <a:lvl4pPr algn="ctr" rtl="0" eaLnBrk="0" fontAlgn="base" hangingPunct="0">
        <a:spcBef>
          <a:spcPct val="0"/>
        </a:spcBef>
        <a:spcAft>
          <a:spcPct val="0"/>
        </a:spcAft>
        <a:defRPr sz="4000" b="1">
          <a:solidFill>
            <a:srgbClr val="0B5395"/>
          </a:solidFill>
          <a:latin typeface="Century Gothic" pitchFamily="34" charset="0"/>
        </a:defRPr>
      </a:lvl4pPr>
      <a:lvl5pPr algn="ctr" rtl="0" eaLnBrk="0" fontAlgn="base" hangingPunct="0">
        <a:spcBef>
          <a:spcPct val="0"/>
        </a:spcBef>
        <a:spcAft>
          <a:spcPct val="0"/>
        </a:spcAft>
        <a:defRPr sz="4000" b="1">
          <a:solidFill>
            <a:srgbClr val="0B5395"/>
          </a:solidFill>
          <a:latin typeface="Century Gothic" pitchFamily="34" charset="0"/>
        </a:defRPr>
      </a:lvl5pPr>
      <a:lvl6pPr marL="457200" algn="ctr" rtl="0" fontAlgn="base">
        <a:spcBef>
          <a:spcPct val="0"/>
        </a:spcBef>
        <a:spcAft>
          <a:spcPct val="0"/>
        </a:spcAft>
        <a:defRPr sz="4000" b="1">
          <a:solidFill>
            <a:srgbClr val="0B5395"/>
          </a:solidFill>
          <a:latin typeface="Century Gothic" pitchFamily="34" charset="0"/>
        </a:defRPr>
      </a:lvl6pPr>
      <a:lvl7pPr marL="914400" algn="ctr" rtl="0" fontAlgn="base">
        <a:spcBef>
          <a:spcPct val="0"/>
        </a:spcBef>
        <a:spcAft>
          <a:spcPct val="0"/>
        </a:spcAft>
        <a:defRPr sz="4000" b="1">
          <a:solidFill>
            <a:srgbClr val="0B5395"/>
          </a:solidFill>
          <a:latin typeface="Century Gothic" pitchFamily="34" charset="0"/>
        </a:defRPr>
      </a:lvl7pPr>
      <a:lvl8pPr marL="1371600" algn="ctr" rtl="0" fontAlgn="base">
        <a:spcBef>
          <a:spcPct val="0"/>
        </a:spcBef>
        <a:spcAft>
          <a:spcPct val="0"/>
        </a:spcAft>
        <a:defRPr sz="4000" b="1">
          <a:solidFill>
            <a:srgbClr val="0B5395"/>
          </a:solidFill>
          <a:latin typeface="Century Gothic" pitchFamily="34" charset="0"/>
        </a:defRPr>
      </a:lvl8pPr>
      <a:lvl9pPr marL="1828800" algn="ctr" rtl="0" fontAlgn="base">
        <a:spcBef>
          <a:spcPct val="0"/>
        </a:spcBef>
        <a:spcAft>
          <a:spcPct val="0"/>
        </a:spcAft>
        <a:defRPr sz="4000" b="1">
          <a:solidFill>
            <a:srgbClr val="0B5395"/>
          </a:solidFill>
          <a:latin typeface="Century Gothic" pitchFamily="34" charset="0"/>
        </a:defRPr>
      </a:lvl9pPr>
    </p:titleStyle>
    <p:bodyStyle>
      <a:lvl1pPr marL="342900" indent="-342900" algn="l" rtl="0" eaLnBrk="0" fontAlgn="base" hangingPunct="0">
        <a:spcBef>
          <a:spcPct val="20000"/>
        </a:spcBef>
        <a:spcAft>
          <a:spcPct val="0"/>
        </a:spcAft>
        <a:defRPr sz="2000" kern="1200">
          <a:solidFill>
            <a:srgbClr val="0076A3"/>
          </a:solidFill>
          <a:latin typeface="+mn-lt"/>
          <a:ea typeface="+mn-ea"/>
          <a:cs typeface="+mn-cs"/>
        </a:defRPr>
      </a:lvl1pPr>
      <a:lvl2pPr marL="742950" indent="-285750" algn="l" rtl="0" eaLnBrk="0" fontAlgn="base" hangingPunct="0">
        <a:spcBef>
          <a:spcPct val="20000"/>
        </a:spcBef>
        <a:spcAft>
          <a:spcPct val="0"/>
        </a:spcAft>
        <a:defRPr sz="2000" kern="1200">
          <a:solidFill>
            <a:srgbClr val="0076A3"/>
          </a:solidFill>
          <a:latin typeface="+mn-lt"/>
          <a:ea typeface="+mn-ea"/>
          <a:cs typeface="+mn-cs"/>
        </a:defRPr>
      </a:lvl2pPr>
      <a:lvl3pPr marL="1143000" indent="-228600" algn="l" rtl="0" eaLnBrk="0" fontAlgn="base" hangingPunct="0">
        <a:spcBef>
          <a:spcPct val="20000"/>
        </a:spcBef>
        <a:spcAft>
          <a:spcPct val="0"/>
        </a:spcAft>
        <a:defRPr sz="2000" kern="1200">
          <a:solidFill>
            <a:srgbClr val="0076A3"/>
          </a:solidFill>
          <a:latin typeface="+mn-lt"/>
          <a:ea typeface="+mn-ea"/>
          <a:cs typeface="+mn-cs"/>
        </a:defRPr>
      </a:lvl3pPr>
      <a:lvl4pPr marL="1600200" indent="-228600" algn="l" rtl="0" eaLnBrk="0" fontAlgn="base" hangingPunct="0">
        <a:spcBef>
          <a:spcPct val="20000"/>
        </a:spcBef>
        <a:spcAft>
          <a:spcPct val="0"/>
        </a:spcAft>
        <a:defRPr sz="2000" kern="1200">
          <a:solidFill>
            <a:srgbClr val="0076A3"/>
          </a:solidFill>
          <a:latin typeface="+mn-lt"/>
          <a:ea typeface="+mn-ea"/>
          <a:cs typeface="+mn-cs"/>
        </a:defRPr>
      </a:lvl4pPr>
      <a:lvl5pPr marL="2057400" indent="-228600" algn="l" rtl="0" eaLnBrk="0" fontAlgn="base" hangingPunct="0">
        <a:spcBef>
          <a:spcPct val="20000"/>
        </a:spcBef>
        <a:spcAft>
          <a:spcPct val="0"/>
        </a:spcAft>
        <a:defRPr sz="2000" kern="1200">
          <a:solidFill>
            <a:srgbClr val="0076A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66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66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B398991-4FBB-4DB9-AED3-71CF24AE11E9}" type="slidenum">
              <a:rPr lang="en-MY" altLang="en-US"/>
              <a:pPr>
                <a:defRPr/>
              </a:pPr>
              <a:t>‹#›</a:t>
            </a:fld>
            <a:endParaRPr lang="en-MY" altLang="en-US"/>
          </a:p>
        </p:txBody>
      </p:sp>
      <p:sp>
        <p:nvSpPr>
          <p:cNvPr id="10245" name="Rectangle 8"/>
          <p:cNvSpPr>
            <a:spLocks noGrp="1" noChangeArrowheads="1"/>
          </p:cNvSpPr>
          <p:nvPr>
            <p:ph type="title"/>
          </p:nvPr>
        </p:nvSpPr>
        <p:spPr bwMode="auto">
          <a:xfrm>
            <a:off x="533400" y="51816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Transitional Page</a:t>
            </a:r>
          </a:p>
        </p:txBody>
      </p:sp>
    </p:spTree>
  </p:cSld>
  <p:clrMap bg1="lt1" tx1="dk1" bg2="lt2" tx2="dk2" accent1="accent1" accent2="accent2" accent3="accent3" accent4="accent4" accent5="accent5" accent6="accent6" hlink="hlink" folHlink="folHlink"/>
  <p:sldLayoutIdLst>
    <p:sldLayoutId id="2147488148" r:id="rId1"/>
    <p:sldLayoutId id="2147488149" r:id="rId2"/>
    <p:sldLayoutId id="2147488150" r:id="rId3"/>
    <p:sldLayoutId id="2147488151" r:id="rId4"/>
    <p:sldLayoutId id="2147488152" r:id="rId5"/>
    <p:sldLayoutId id="2147488153" r:id="rId6"/>
    <p:sldLayoutId id="2147488154" r:id="rId7"/>
    <p:sldLayoutId id="2147488155" r:id="rId8"/>
    <p:sldLayoutId id="2147488156" r:id="rId9"/>
    <p:sldLayoutId id="2147488157" r:id="rId10"/>
    <p:sldLayoutId id="2147488158" r:id="rId11"/>
  </p:sldLayoutIdLst>
  <p:txStyles>
    <p:titleStyle>
      <a:lvl1pPr algn="ctr" rtl="0" eaLnBrk="0" fontAlgn="base" hangingPunct="0">
        <a:spcBef>
          <a:spcPct val="0"/>
        </a:spcBef>
        <a:spcAft>
          <a:spcPct val="0"/>
        </a:spcAft>
        <a:defRPr sz="5000">
          <a:solidFill>
            <a:schemeClr val="hlink"/>
          </a:solidFill>
          <a:latin typeface="+mj-lt"/>
          <a:ea typeface="+mj-ea"/>
          <a:cs typeface="+mj-cs"/>
        </a:defRPr>
      </a:lvl1pPr>
      <a:lvl2pPr algn="ctr" rtl="0" eaLnBrk="0" fontAlgn="base" hangingPunct="0">
        <a:spcBef>
          <a:spcPct val="0"/>
        </a:spcBef>
        <a:spcAft>
          <a:spcPct val="0"/>
        </a:spcAft>
        <a:defRPr sz="5000">
          <a:solidFill>
            <a:schemeClr val="hlink"/>
          </a:solidFill>
          <a:latin typeface="Arial Black" pitchFamily="34" charset="0"/>
        </a:defRPr>
      </a:lvl2pPr>
      <a:lvl3pPr algn="ctr" rtl="0" eaLnBrk="0" fontAlgn="base" hangingPunct="0">
        <a:spcBef>
          <a:spcPct val="0"/>
        </a:spcBef>
        <a:spcAft>
          <a:spcPct val="0"/>
        </a:spcAft>
        <a:defRPr sz="5000">
          <a:solidFill>
            <a:schemeClr val="hlink"/>
          </a:solidFill>
          <a:latin typeface="Arial Black" pitchFamily="34" charset="0"/>
        </a:defRPr>
      </a:lvl3pPr>
      <a:lvl4pPr algn="ctr" rtl="0" eaLnBrk="0" fontAlgn="base" hangingPunct="0">
        <a:spcBef>
          <a:spcPct val="0"/>
        </a:spcBef>
        <a:spcAft>
          <a:spcPct val="0"/>
        </a:spcAft>
        <a:defRPr sz="5000">
          <a:solidFill>
            <a:schemeClr val="hlink"/>
          </a:solidFill>
          <a:latin typeface="Arial Black" pitchFamily="34" charset="0"/>
        </a:defRPr>
      </a:lvl4pPr>
      <a:lvl5pPr algn="ctr" rtl="0" eaLnBrk="0" fontAlgn="base" hangingPunct="0">
        <a:spcBef>
          <a:spcPct val="0"/>
        </a:spcBef>
        <a:spcAft>
          <a:spcPct val="0"/>
        </a:spcAft>
        <a:defRPr sz="5000">
          <a:solidFill>
            <a:schemeClr val="hlink"/>
          </a:solidFill>
          <a:latin typeface="Arial Black" pitchFamily="34" charset="0"/>
        </a:defRPr>
      </a:lvl5pPr>
      <a:lvl6pPr marL="457200" algn="ctr" rtl="0" eaLnBrk="1" fontAlgn="base" hangingPunct="1">
        <a:spcBef>
          <a:spcPct val="0"/>
        </a:spcBef>
        <a:spcAft>
          <a:spcPct val="0"/>
        </a:spcAft>
        <a:defRPr sz="5000">
          <a:solidFill>
            <a:schemeClr val="hlink"/>
          </a:solidFill>
          <a:latin typeface="Arial Black" pitchFamily="34" charset="0"/>
        </a:defRPr>
      </a:lvl6pPr>
      <a:lvl7pPr marL="914400" algn="ctr" rtl="0" eaLnBrk="1" fontAlgn="base" hangingPunct="1">
        <a:spcBef>
          <a:spcPct val="0"/>
        </a:spcBef>
        <a:spcAft>
          <a:spcPct val="0"/>
        </a:spcAft>
        <a:defRPr sz="5000">
          <a:solidFill>
            <a:schemeClr val="hlink"/>
          </a:solidFill>
          <a:latin typeface="Arial Black" pitchFamily="34" charset="0"/>
        </a:defRPr>
      </a:lvl7pPr>
      <a:lvl8pPr marL="1371600" algn="ctr" rtl="0" eaLnBrk="1" fontAlgn="base" hangingPunct="1">
        <a:spcBef>
          <a:spcPct val="0"/>
        </a:spcBef>
        <a:spcAft>
          <a:spcPct val="0"/>
        </a:spcAft>
        <a:defRPr sz="5000">
          <a:solidFill>
            <a:schemeClr val="hlink"/>
          </a:solidFill>
          <a:latin typeface="Arial Black" pitchFamily="34" charset="0"/>
        </a:defRPr>
      </a:lvl8pPr>
      <a:lvl9pPr marL="1828800" algn="ctr" rtl="0" eaLnBrk="1" fontAlgn="base" hangingPunct="1">
        <a:spcBef>
          <a:spcPct val="0"/>
        </a:spcBef>
        <a:spcAft>
          <a:spcPct val="0"/>
        </a:spcAft>
        <a:defRPr sz="5000">
          <a:solidFill>
            <a:schemeClr val="hlink"/>
          </a:solidFill>
          <a:latin typeface="Arial Black" pitchFamily="34" charset="0"/>
        </a:defRPr>
      </a:lvl9pPr>
    </p:titleStyle>
    <p:bodyStyle>
      <a:lvl1pPr marL="342900" indent="-342900" algn="ctr" rtl="0" eaLnBrk="0" fontAlgn="base" hangingPunct="0">
        <a:spcBef>
          <a:spcPct val="20000"/>
        </a:spcBef>
        <a:spcAft>
          <a:spcPct val="0"/>
        </a:spcAft>
        <a:defRPr sz="4500">
          <a:solidFill>
            <a:schemeClr val="bg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8694ACE7-24C9-450F-901F-837397505CDB}" type="datetimeFigureOut">
              <a:rPr lang="en-US" smtClean="0"/>
              <a:pPr>
                <a:defRPr/>
              </a:pPr>
              <a:t>10/14/2024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2BF6152D-6AA9-4BDA-BFE9-60001E8953ED}" type="slidenum">
              <a:rPr lang="en-US" altLang="en-US" smtClean="0"/>
              <a:pPr>
                <a:defRPr/>
              </a:pPr>
              <a:t>‹#›</a:t>
            </a:fld>
            <a:endParaRPr lang="en-US"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021211"/>
      </p:ext>
    </p:extLst>
  </p:cSld>
  <p:clrMap bg1="lt1" tx1="dk1" bg2="lt2" tx2="dk2" accent1="accent1" accent2="accent2" accent3="accent3" accent4="accent4" accent5="accent5" accent6="accent6" hlink="hlink" folHlink="folHlink"/>
  <p:sldLayoutIdLst>
    <p:sldLayoutId id="2147488212" r:id="rId1"/>
    <p:sldLayoutId id="2147488213" r:id="rId2"/>
    <p:sldLayoutId id="2147488214" r:id="rId3"/>
    <p:sldLayoutId id="2147488215" r:id="rId4"/>
    <p:sldLayoutId id="2147488216" r:id="rId5"/>
    <p:sldLayoutId id="2147488217" r:id="rId6"/>
    <p:sldLayoutId id="2147488218" r:id="rId7"/>
    <p:sldLayoutId id="2147488219" r:id="rId8"/>
    <p:sldLayoutId id="2147488220" r:id="rId9"/>
    <p:sldLayoutId id="2147488221" r:id="rId10"/>
    <p:sldLayoutId id="214748822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pic>
        <p:nvPicPr>
          <p:cNvPr id="2050"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914400"/>
            <a:ext cx="9336088" cy="74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8"/>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010400" y="76200"/>
            <a:ext cx="2019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cs typeface="Arial" charset="0"/>
              </a:defRPr>
            </a:lvl1pPr>
          </a:lstStyle>
          <a:p>
            <a:pPr>
              <a:defRPr/>
            </a:pPr>
            <a:fld id="{D90EABC2-A707-411B-ADC3-8B0B96869775}" type="datetime1">
              <a:rPr lang="en-US"/>
              <a:pPr>
                <a:defRPr/>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bg1"/>
                </a:solidFill>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chemeClr val="bg1"/>
                </a:solidFill>
              </a:defRPr>
            </a:lvl1pPr>
          </a:lstStyle>
          <a:p>
            <a:pPr>
              <a:defRPr/>
            </a:pPr>
            <a:fld id="{1368504B-03BC-465D-BED5-751A4AEFBAAC}" type="slidenum">
              <a:rPr lang="en-US" altLang="en-US"/>
              <a:pPr>
                <a:defRPr/>
              </a:pPr>
              <a:t>‹#›</a:t>
            </a:fld>
            <a:endParaRPr lang="en-US" altLang="en-US"/>
          </a:p>
        </p:txBody>
      </p:sp>
      <p:pic>
        <p:nvPicPr>
          <p:cNvPr id="2055" name="Picture 1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0"/>
            <a:ext cx="982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33400" y="-457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itle Placeholder 1"/>
          <p:cNvSpPr>
            <a:spLocks noGrp="1"/>
          </p:cNvSpPr>
          <p:nvPr>
            <p:ph type="title"/>
          </p:nvPr>
        </p:nvSpPr>
        <p:spPr bwMode="auto">
          <a:xfrm>
            <a:off x="990600" y="473075"/>
            <a:ext cx="7620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8" name="Text Placeholder 2"/>
          <p:cNvSpPr>
            <a:spLocks noGrp="1"/>
          </p:cNvSpPr>
          <p:nvPr>
            <p:ph type="body" idx="1"/>
          </p:nvPr>
        </p:nvSpPr>
        <p:spPr bwMode="auto">
          <a:xfrm>
            <a:off x="990600" y="1189038"/>
            <a:ext cx="76200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8167" r:id="rId1"/>
    <p:sldLayoutId id="2147488073" r:id="rId2"/>
    <p:sldLayoutId id="2147488168" r:id="rId3"/>
    <p:sldLayoutId id="2147488169" r:id="rId4"/>
    <p:sldLayoutId id="2147488074" r:id="rId5"/>
    <p:sldLayoutId id="2147488075" r:id="rId6"/>
    <p:sldLayoutId id="2147488076" r:id="rId7"/>
    <p:sldLayoutId id="2147488170" r:id="rId8"/>
    <p:sldLayoutId id="2147488077" r:id="rId9"/>
    <p:sldLayoutId id="2147488078" r:id="rId10"/>
    <p:sldLayoutId id="2147488079" r:id="rId11"/>
    <p:sldLayoutId id="2147488080" r:id="rId12"/>
    <p:sldLayoutId id="2147488081" r:id="rId13"/>
    <p:sldLayoutId id="2147488171" r:id="rId14"/>
    <p:sldLayoutId id="2147488172" r:id="rId15"/>
    <p:sldLayoutId id="2147488173" r:id="rId16"/>
    <p:sldLayoutId id="2147488174" r:id="rId17"/>
    <p:sldLayoutId id="2147488175" r:id="rId18"/>
  </p:sldLayoutIdLst>
  <p:hf sldNum="0" hdr="0" ftr="0" dt="0"/>
  <p:txStyles>
    <p:titleStyle>
      <a:lvl1pPr algn="ctr" rtl="0" eaLnBrk="0" fontAlgn="base" hangingPunct="0">
        <a:spcBef>
          <a:spcPct val="0"/>
        </a:spcBef>
        <a:spcAft>
          <a:spcPct val="0"/>
        </a:spcAft>
        <a:defRPr sz="4000" b="1" kern="1200">
          <a:solidFill>
            <a:srgbClr val="0B5395"/>
          </a:solidFill>
          <a:latin typeface="+mj-lt"/>
          <a:ea typeface="+mj-ea"/>
          <a:cs typeface="+mj-cs"/>
        </a:defRPr>
      </a:lvl1pPr>
      <a:lvl2pPr algn="ctr" rtl="0" eaLnBrk="0" fontAlgn="base" hangingPunct="0">
        <a:spcBef>
          <a:spcPct val="0"/>
        </a:spcBef>
        <a:spcAft>
          <a:spcPct val="0"/>
        </a:spcAft>
        <a:defRPr sz="4000" b="1">
          <a:solidFill>
            <a:srgbClr val="0B5395"/>
          </a:solidFill>
          <a:latin typeface="Century Gothic" pitchFamily="34" charset="0"/>
        </a:defRPr>
      </a:lvl2pPr>
      <a:lvl3pPr algn="ctr" rtl="0" eaLnBrk="0" fontAlgn="base" hangingPunct="0">
        <a:spcBef>
          <a:spcPct val="0"/>
        </a:spcBef>
        <a:spcAft>
          <a:spcPct val="0"/>
        </a:spcAft>
        <a:defRPr sz="4000" b="1">
          <a:solidFill>
            <a:srgbClr val="0B5395"/>
          </a:solidFill>
          <a:latin typeface="Century Gothic" pitchFamily="34" charset="0"/>
        </a:defRPr>
      </a:lvl3pPr>
      <a:lvl4pPr algn="ctr" rtl="0" eaLnBrk="0" fontAlgn="base" hangingPunct="0">
        <a:spcBef>
          <a:spcPct val="0"/>
        </a:spcBef>
        <a:spcAft>
          <a:spcPct val="0"/>
        </a:spcAft>
        <a:defRPr sz="4000" b="1">
          <a:solidFill>
            <a:srgbClr val="0B5395"/>
          </a:solidFill>
          <a:latin typeface="Century Gothic" pitchFamily="34" charset="0"/>
        </a:defRPr>
      </a:lvl4pPr>
      <a:lvl5pPr algn="ctr" rtl="0" eaLnBrk="0" fontAlgn="base" hangingPunct="0">
        <a:spcBef>
          <a:spcPct val="0"/>
        </a:spcBef>
        <a:spcAft>
          <a:spcPct val="0"/>
        </a:spcAft>
        <a:defRPr sz="4000" b="1">
          <a:solidFill>
            <a:srgbClr val="0B5395"/>
          </a:solidFill>
          <a:latin typeface="Century Gothic" pitchFamily="34" charset="0"/>
        </a:defRPr>
      </a:lvl5pPr>
      <a:lvl6pPr marL="457200" algn="ctr" rtl="0" fontAlgn="base">
        <a:spcBef>
          <a:spcPct val="0"/>
        </a:spcBef>
        <a:spcAft>
          <a:spcPct val="0"/>
        </a:spcAft>
        <a:defRPr sz="4000" b="1">
          <a:solidFill>
            <a:srgbClr val="0B5395"/>
          </a:solidFill>
          <a:latin typeface="Century Gothic" pitchFamily="34" charset="0"/>
        </a:defRPr>
      </a:lvl6pPr>
      <a:lvl7pPr marL="914400" algn="ctr" rtl="0" fontAlgn="base">
        <a:spcBef>
          <a:spcPct val="0"/>
        </a:spcBef>
        <a:spcAft>
          <a:spcPct val="0"/>
        </a:spcAft>
        <a:defRPr sz="4000" b="1">
          <a:solidFill>
            <a:srgbClr val="0B5395"/>
          </a:solidFill>
          <a:latin typeface="Century Gothic" pitchFamily="34" charset="0"/>
        </a:defRPr>
      </a:lvl7pPr>
      <a:lvl8pPr marL="1371600" algn="ctr" rtl="0" fontAlgn="base">
        <a:spcBef>
          <a:spcPct val="0"/>
        </a:spcBef>
        <a:spcAft>
          <a:spcPct val="0"/>
        </a:spcAft>
        <a:defRPr sz="4000" b="1">
          <a:solidFill>
            <a:srgbClr val="0B5395"/>
          </a:solidFill>
          <a:latin typeface="Century Gothic" pitchFamily="34" charset="0"/>
        </a:defRPr>
      </a:lvl8pPr>
      <a:lvl9pPr marL="1828800" algn="ctr" rtl="0" fontAlgn="base">
        <a:spcBef>
          <a:spcPct val="0"/>
        </a:spcBef>
        <a:spcAft>
          <a:spcPct val="0"/>
        </a:spcAft>
        <a:defRPr sz="4000" b="1">
          <a:solidFill>
            <a:srgbClr val="0B5395"/>
          </a:solidFill>
          <a:latin typeface="Century Gothic" pitchFamily="34" charset="0"/>
        </a:defRPr>
      </a:lvl9pPr>
    </p:titleStyle>
    <p:bodyStyle>
      <a:lvl1pPr marL="342900" indent="-342900" algn="l" rtl="0" eaLnBrk="0" fontAlgn="base" hangingPunct="0">
        <a:spcBef>
          <a:spcPct val="20000"/>
        </a:spcBef>
        <a:spcAft>
          <a:spcPct val="0"/>
        </a:spcAft>
        <a:defRPr sz="2000" kern="1200">
          <a:solidFill>
            <a:srgbClr val="0076A3"/>
          </a:solidFill>
          <a:latin typeface="+mn-lt"/>
          <a:ea typeface="+mn-ea"/>
          <a:cs typeface="+mn-cs"/>
        </a:defRPr>
      </a:lvl1pPr>
      <a:lvl2pPr marL="742950" indent="-285750" algn="l" rtl="0" eaLnBrk="0" fontAlgn="base" hangingPunct="0">
        <a:spcBef>
          <a:spcPct val="20000"/>
        </a:spcBef>
        <a:spcAft>
          <a:spcPct val="0"/>
        </a:spcAft>
        <a:defRPr sz="2000" kern="1200">
          <a:solidFill>
            <a:srgbClr val="0076A3"/>
          </a:solidFill>
          <a:latin typeface="+mn-lt"/>
          <a:ea typeface="+mn-ea"/>
          <a:cs typeface="+mn-cs"/>
        </a:defRPr>
      </a:lvl2pPr>
      <a:lvl3pPr marL="1143000" indent="-228600" algn="l" rtl="0" eaLnBrk="0" fontAlgn="base" hangingPunct="0">
        <a:spcBef>
          <a:spcPct val="20000"/>
        </a:spcBef>
        <a:spcAft>
          <a:spcPct val="0"/>
        </a:spcAft>
        <a:defRPr sz="2000" kern="1200">
          <a:solidFill>
            <a:srgbClr val="0076A3"/>
          </a:solidFill>
          <a:latin typeface="+mn-lt"/>
          <a:ea typeface="+mn-ea"/>
          <a:cs typeface="+mn-cs"/>
        </a:defRPr>
      </a:lvl3pPr>
      <a:lvl4pPr marL="1600200" indent="-228600" algn="l" rtl="0" eaLnBrk="0" fontAlgn="base" hangingPunct="0">
        <a:spcBef>
          <a:spcPct val="20000"/>
        </a:spcBef>
        <a:spcAft>
          <a:spcPct val="0"/>
        </a:spcAft>
        <a:defRPr sz="2000" kern="1200">
          <a:solidFill>
            <a:srgbClr val="0076A3"/>
          </a:solidFill>
          <a:latin typeface="+mn-lt"/>
          <a:ea typeface="+mn-ea"/>
          <a:cs typeface="+mn-cs"/>
        </a:defRPr>
      </a:lvl4pPr>
      <a:lvl5pPr marL="2057400" indent="-228600" algn="l" rtl="0" eaLnBrk="0" fontAlgn="base" hangingPunct="0">
        <a:spcBef>
          <a:spcPct val="20000"/>
        </a:spcBef>
        <a:spcAft>
          <a:spcPct val="0"/>
        </a:spcAft>
        <a:defRPr sz="2000" kern="1200">
          <a:solidFill>
            <a:srgbClr val="0076A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381000" y="44196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Place Your Subtitle Here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fld id="{AD97FA8C-A153-4B59-A79A-AF3A8FBA323C}" type="datetimeFigureOut">
              <a:rPr lang="en-US"/>
              <a:pPr>
                <a:defRPr/>
              </a:pPr>
              <a:t>10/14/2024</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900D6C7-91B2-424E-981F-810BA4DF78A7}" type="slidenum">
              <a:rPr lang="en-US" altLang="en-US"/>
              <a:pPr>
                <a:defRPr/>
              </a:pPr>
              <a:t>‹#›</a:t>
            </a:fld>
            <a:endParaRPr lang="en-US" altLang="en-US"/>
          </a:p>
        </p:txBody>
      </p:sp>
      <p:sp>
        <p:nvSpPr>
          <p:cNvPr id="3078" name="Rectangle 12"/>
          <p:cNvSpPr>
            <a:spLocks noGrp="1" noChangeArrowheads="1"/>
          </p:cNvSpPr>
          <p:nvPr>
            <p:ph type="title"/>
          </p:nvPr>
        </p:nvSpPr>
        <p:spPr bwMode="auto">
          <a:xfrm>
            <a:off x="457200" y="5410200"/>
            <a:ext cx="8229600" cy="838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Software Template</a:t>
            </a:r>
          </a:p>
        </p:txBody>
      </p:sp>
      <p:sp>
        <p:nvSpPr>
          <p:cNvPr id="7" name="Text Box 7"/>
          <p:cNvSpPr txBox="1">
            <a:spLocks noChangeArrowheads="1"/>
          </p:cNvSpPr>
          <p:nvPr userDrawn="1"/>
        </p:nvSpPr>
        <p:spPr bwMode="auto">
          <a:xfrm>
            <a:off x="441325" y="6262688"/>
            <a:ext cx="117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algn="r" eaLnBrk="0" fontAlgn="base" hangingPunct="0">
              <a:spcBef>
                <a:spcPct val="0"/>
              </a:spcBef>
              <a:spcAft>
                <a:spcPct val="0"/>
              </a:spcAft>
              <a:defRPr>
                <a:solidFill>
                  <a:schemeClr val="tx1"/>
                </a:solidFill>
                <a:latin typeface="Tahoma" pitchFamily="34" charset="0"/>
                <a:cs typeface="Arial" charset="0"/>
              </a:defRPr>
            </a:lvl6pPr>
            <a:lvl7pPr marL="2971800" indent="-228600" algn="r" eaLnBrk="0" fontAlgn="base" hangingPunct="0">
              <a:spcBef>
                <a:spcPct val="0"/>
              </a:spcBef>
              <a:spcAft>
                <a:spcPct val="0"/>
              </a:spcAft>
              <a:defRPr>
                <a:solidFill>
                  <a:schemeClr val="tx1"/>
                </a:solidFill>
                <a:latin typeface="Tahoma" pitchFamily="34" charset="0"/>
                <a:cs typeface="Arial" charset="0"/>
              </a:defRPr>
            </a:lvl7pPr>
            <a:lvl8pPr marL="3429000" indent="-228600" algn="r" eaLnBrk="0" fontAlgn="base" hangingPunct="0">
              <a:spcBef>
                <a:spcPct val="0"/>
              </a:spcBef>
              <a:spcAft>
                <a:spcPct val="0"/>
              </a:spcAft>
              <a:defRPr>
                <a:solidFill>
                  <a:schemeClr val="tx1"/>
                </a:solidFill>
                <a:latin typeface="Tahoma" pitchFamily="34" charset="0"/>
                <a:cs typeface="Arial" charset="0"/>
              </a:defRPr>
            </a:lvl8pPr>
            <a:lvl9pPr marL="3886200" indent="-228600" algn="r" eaLnBrk="0" fontAlgn="base" hangingPunct="0">
              <a:spcBef>
                <a:spcPct val="0"/>
              </a:spcBef>
              <a:spcAft>
                <a:spcPct val="0"/>
              </a:spcAft>
              <a:defRPr>
                <a:solidFill>
                  <a:schemeClr val="tx1"/>
                </a:solidFill>
                <a:latin typeface="Tahoma" pitchFamily="34" charset="0"/>
                <a:cs typeface="Arial" charset="0"/>
              </a:defRPr>
            </a:lvl9pPr>
          </a:lstStyle>
          <a:p>
            <a:pPr eaLnBrk="1" hangingPunct="1">
              <a:defRPr/>
            </a:pPr>
            <a:r>
              <a:rPr lang="en-US" sz="2000">
                <a:solidFill>
                  <a:srgbClr val="000000"/>
                </a:solidFill>
                <a:latin typeface="Times New Roman" pitchFamily="18" charset="0"/>
              </a:rPr>
              <a:t>Chapter 1</a:t>
            </a:r>
          </a:p>
        </p:txBody>
      </p:sp>
    </p:spTree>
  </p:cSld>
  <p:clrMap bg1="lt1" tx1="dk1" bg2="lt2" tx2="dk2" accent1="accent1" accent2="accent2" accent3="accent3" accent4="accent4" accent5="accent5" accent6="accent6" hlink="hlink" folHlink="folHlink"/>
  <p:sldLayoutIdLst>
    <p:sldLayoutId id="2147488082" r:id="rId1"/>
    <p:sldLayoutId id="2147488083" r:id="rId2"/>
    <p:sldLayoutId id="2147488084" r:id="rId3"/>
    <p:sldLayoutId id="2147488085" r:id="rId4"/>
    <p:sldLayoutId id="2147488086" r:id="rId5"/>
    <p:sldLayoutId id="2147488087" r:id="rId6"/>
    <p:sldLayoutId id="2147488088" r:id="rId7"/>
    <p:sldLayoutId id="2147488089" r:id="rId8"/>
    <p:sldLayoutId id="2147488090" r:id="rId9"/>
    <p:sldLayoutId id="2147488091" r:id="rId10"/>
    <p:sldLayoutId id="2147488092" r:id="rId11"/>
  </p:sldLayoutIdLst>
  <p:hf hdr="0" ftr="0" dt="0"/>
  <p:txStyles>
    <p:titleStyle>
      <a:lvl1pPr algn="ctr" rtl="0" eaLnBrk="0" fontAlgn="base" hangingPunct="0">
        <a:spcBef>
          <a:spcPct val="0"/>
        </a:spcBef>
        <a:spcAft>
          <a:spcPct val="0"/>
        </a:spcAft>
        <a:defRPr sz="5000">
          <a:solidFill>
            <a:srgbClr val="000066"/>
          </a:solidFill>
          <a:latin typeface="+mj-lt"/>
          <a:ea typeface="+mj-ea"/>
          <a:cs typeface="+mj-cs"/>
        </a:defRPr>
      </a:lvl1pPr>
      <a:lvl2pPr algn="ctr" rtl="0" eaLnBrk="0" fontAlgn="base" hangingPunct="0">
        <a:spcBef>
          <a:spcPct val="0"/>
        </a:spcBef>
        <a:spcAft>
          <a:spcPct val="0"/>
        </a:spcAft>
        <a:defRPr sz="5000">
          <a:solidFill>
            <a:srgbClr val="000066"/>
          </a:solidFill>
          <a:latin typeface="Arial Black" pitchFamily="34" charset="0"/>
        </a:defRPr>
      </a:lvl2pPr>
      <a:lvl3pPr algn="ctr" rtl="0" eaLnBrk="0" fontAlgn="base" hangingPunct="0">
        <a:spcBef>
          <a:spcPct val="0"/>
        </a:spcBef>
        <a:spcAft>
          <a:spcPct val="0"/>
        </a:spcAft>
        <a:defRPr sz="5000">
          <a:solidFill>
            <a:srgbClr val="000066"/>
          </a:solidFill>
          <a:latin typeface="Arial Black" pitchFamily="34" charset="0"/>
        </a:defRPr>
      </a:lvl3pPr>
      <a:lvl4pPr algn="ctr" rtl="0" eaLnBrk="0" fontAlgn="base" hangingPunct="0">
        <a:spcBef>
          <a:spcPct val="0"/>
        </a:spcBef>
        <a:spcAft>
          <a:spcPct val="0"/>
        </a:spcAft>
        <a:defRPr sz="5000">
          <a:solidFill>
            <a:srgbClr val="000066"/>
          </a:solidFill>
          <a:latin typeface="Arial Black" pitchFamily="34" charset="0"/>
        </a:defRPr>
      </a:lvl4pPr>
      <a:lvl5pPr algn="ctr" rtl="0" eaLnBrk="0" fontAlgn="base" hangingPunct="0">
        <a:spcBef>
          <a:spcPct val="0"/>
        </a:spcBef>
        <a:spcAft>
          <a:spcPct val="0"/>
        </a:spcAft>
        <a:defRPr sz="5000">
          <a:solidFill>
            <a:srgbClr val="000066"/>
          </a:solidFill>
          <a:latin typeface="Arial Black" pitchFamily="34" charset="0"/>
        </a:defRPr>
      </a:lvl5pPr>
      <a:lvl6pPr marL="457200" algn="ctr" rtl="0" eaLnBrk="1" fontAlgn="base" hangingPunct="1">
        <a:spcBef>
          <a:spcPct val="0"/>
        </a:spcBef>
        <a:spcAft>
          <a:spcPct val="0"/>
        </a:spcAft>
        <a:defRPr sz="5000">
          <a:solidFill>
            <a:srgbClr val="000066"/>
          </a:solidFill>
          <a:latin typeface="Arial Black" pitchFamily="34" charset="0"/>
        </a:defRPr>
      </a:lvl6pPr>
      <a:lvl7pPr marL="914400" algn="ctr" rtl="0" eaLnBrk="1" fontAlgn="base" hangingPunct="1">
        <a:spcBef>
          <a:spcPct val="0"/>
        </a:spcBef>
        <a:spcAft>
          <a:spcPct val="0"/>
        </a:spcAft>
        <a:defRPr sz="5000">
          <a:solidFill>
            <a:srgbClr val="000066"/>
          </a:solidFill>
          <a:latin typeface="Arial Black" pitchFamily="34" charset="0"/>
        </a:defRPr>
      </a:lvl7pPr>
      <a:lvl8pPr marL="1371600" algn="ctr" rtl="0" eaLnBrk="1" fontAlgn="base" hangingPunct="1">
        <a:spcBef>
          <a:spcPct val="0"/>
        </a:spcBef>
        <a:spcAft>
          <a:spcPct val="0"/>
        </a:spcAft>
        <a:defRPr sz="5000">
          <a:solidFill>
            <a:srgbClr val="000066"/>
          </a:solidFill>
          <a:latin typeface="Arial Black" pitchFamily="34" charset="0"/>
        </a:defRPr>
      </a:lvl8pPr>
      <a:lvl9pPr marL="1828800" algn="ctr" rtl="0" eaLnBrk="1" fontAlgn="base" hangingPunct="1">
        <a:spcBef>
          <a:spcPct val="0"/>
        </a:spcBef>
        <a:spcAft>
          <a:spcPct val="0"/>
        </a:spcAft>
        <a:defRPr sz="5000">
          <a:solidFill>
            <a:srgbClr val="000066"/>
          </a:solidFill>
          <a:latin typeface="Arial Black" pitchFamily="34" charset="0"/>
        </a:defRPr>
      </a:lvl9pPr>
    </p:titleStyle>
    <p:bodyStyle>
      <a:lvl1pPr marL="342900" indent="-342900" algn="r" rtl="0" eaLnBrk="0" fontAlgn="base" hangingPunct="0">
        <a:spcBef>
          <a:spcPct val="20000"/>
        </a:spcBef>
        <a:spcAft>
          <a:spcPct val="0"/>
        </a:spcAft>
        <a:defRPr sz="3000" b="1">
          <a:solidFill>
            <a:srgbClr val="0066FF"/>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4099" name="Rectangle 3"/>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
        <p:nvSpPr>
          <p:cNvPr id="532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532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532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177541A-26C9-432B-886C-46E213D39EBA}" type="slidenum">
              <a:rPr lang="en-MY" altLang="en-US"/>
              <a:pPr>
                <a:defRPr/>
              </a:pPr>
              <a:t>‹#›</a:t>
            </a:fld>
            <a:endParaRPr lang="en-MY" altLang="en-US"/>
          </a:p>
        </p:txBody>
      </p:sp>
    </p:spTree>
  </p:cSld>
  <p:clrMap bg1="lt1" tx1="dk1" bg2="lt2" tx2="dk2" accent1="accent1" accent2="accent2" accent3="accent3" accent4="accent4" accent5="accent5" accent6="accent6" hlink="hlink" folHlink="folHlink"/>
  <p:sldLayoutIdLst>
    <p:sldLayoutId id="2147488093" r:id="rId1"/>
    <p:sldLayoutId id="2147488094" r:id="rId2"/>
    <p:sldLayoutId id="2147488095" r:id="rId3"/>
    <p:sldLayoutId id="2147488096" r:id="rId4"/>
    <p:sldLayoutId id="2147488097" r:id="rId5"/>
    <p:sldLayoutId id="2147488098" r:id="rId6"/>
    <p:sldLayoutId id="2147488099" r:id="rId7"/>
    <p:sldLayoutId id="2147488100" r:id="rId8"/>
    <p:sldLayoutId id="2147488101" r:id="rId9"/>
    <p:sldLayoutId id="2147488102" r:id="rId10"/>
    <p:sldLayoutId id="2147488103" r:id="rId11"/>
  </p:sldLayoutIdLst>
  <p:txStyles>
    <p:titleStyle>
      <a:lvl1pPr algn="l" rtl="0" eaLnBrk="0" fontAlgn="base" hangingPunct="0">
        <a:spcBef>
          <a:spcPct val="0"/>
        </a:spcBef>
        <a:spcAft>
          <a:spcPct val="0"/>
        </a:spcAft>
        <a:defRPr sz="3500">
          <a:solidFill>
            <a:srgbClr val="000066"/>
          </a:solidFill>
          <a:latin typeface="+mj-lt"/>
          <a:ea typeface="+mj-ea"/>
          <a:cs typeface="+mj-cs"/>
        </a:defRPr>
      </a:lvl1pPr>
      <a:lvl2pPr algn="l" rtl="0" eaLnBrk="0" fontAlgn="base" hangingPunct="0">
        <a:spcBef>
          <a:spcPct val="0"/>
        </a:spcBef>
        <a:spcAft>
          <a:spcPct val="0"/>
        </a:spcAft>
        <a:defRPr sz="3500">
          <a:solidFill>
            <a:srgbClr val="000066"/>
          </a:solidFill>
          <a:latin typeface="Arial Black" pitchFamily="34" charset="0"/>
        </a:defRPr>
      </a:lvl2pPr>
      <a:lvl3pPr algn="l" rtl="0" eaLnBrk="0" fontAlgn="base" hangingPunct="0">
        <a:spcBef>
          <a:spcPct val="0"/>
        </a:spcBef>
        <a:spcAft>
          <a:spcPct val="0"/>
        </a:spcAft>
        <a:defRPr sz="3500">
          <a:solidFill>
            <a:srgbClr val="000066"/>
          </a:solidFill>
          <a:latin typeface="Arial Black" pitchFamily="34" charset="0"/>
        </a:defRPr>
      </a:lvl3pPr>
      <a:lvl4pPr algn="l" rtl="0" eaLnBrk="0" fontAlgn="base" hangingPunct="0">
        <a:spcBef>
          <a:spcPct val="0"/>
        </a:spcBef>
        <a:spcAft>
          <a:spcPct val="0"/>
        </a:spcAft>
        <a:defRPr sz="3500">
          <a:solidFill>
            <a:srgbClr val="000066"/>
          </a:solidFill>
          <a:latin typeface="Arial Black" pitchFamily="34" charset="0"/>
        </a:defRPr>
      </a:lvl4pPr>
      <a:lvl5pPr algn="l" rtl="0" eaLnBrk="0" fontAlgn="base" hangingPunct="0">
        <a:spcBef>
          <a:spcPct val="0"/>
        </a:spcBef>
        <a:spcAft>
          <a:spcPct val="0"/>
        </a:spcAft>
        <a:defRPr sz="3500">
          <a:solidFill>
            <a:srgbClr val="000066"/>
          </a:solidFill>
          <a:latin typeface="Arial Black" pitchFamily="34" charset="0"/>
        </a:defRPr>
      </a:lvl5pPr>
      <a:lvl6pPr marL="457200" algn="l" rtl="0" eaLnBrk="1" fontAlgn="base" hangingPunct="1">
        <a:spcBef>
          <a:spcPct val="0"/>
        </a:spcBef>
        <a:spcAft>
          <a:spcPct val="0"/>
        </a:spcAft>
        <a:defRPr sz="3500">
          <a:solidFill>
            <a:srgbClr val="000066"/>
          </a:solidFill>
          <a:latin typeface="Arial Black" pitchFamily="34" charset="0"/>
        </a:defRPr>
      </a:lvl6pPr>
      <a:lvl7pPr marL="914400" algn="l" rtl="0" eaLnBrk="1" fontAlgn="base" hangingPunct="1">
        <a:spcBef>
          <a:spcPct val="0"/>
        </a:spcBef>
        <a:spcAft>
          <a:spcPct val="0"/>
        </a:spcAft>
        <a:defRPr sz="3500">
          <a:solidFill>
            <a:srgbClr val="000066"/>
          </a:solidFill>
          <a:latin typeface="Arial Black" pitchFamily="34" charset="0"/>
        </a:defRPr>
      </a:lvl7pPr>
      <a:lvl8pPr marL="1371600" algn="l" rtl="0" eaLnBrk="1" fontAlgn="base" hangingPunct="1">
        <a:spcBef>
          <a:spcPct val="0"/>
        </a:spcBef>
        <a:spcAft>
          <a:spcPct val="0"/>
        </a:spcAft>
        <a:defRPr sz="3500">
          <a:solidFill>
            <a:srgbClr val="000066"/>
          </a:solidFill>
          <a:latin typeface="Arial Black" pitchFamily="34" charset="0"/>
        </a:defRPr>
      </a:lvl8pPr>
      <a:lvl9pPr marL="1828800" algn="l" rtl="0" eaLnBrk="1" fontAlgn="base" hangingPunct="1">
        <a:spcBef>
          <a:spcPct val="0"/>
        </a:spcBef>
        <a:spcAft>
          <a:spcPct val="0"/>
        </a:spcAft>
        <a:defRPr sz="3500">
          <a:solidFill>
            <a:srgbClr val="000066"/>
          </a:solidFill>
          <a:latin typeface="Arial Black" pitchFamily="34" charset="0"/>
        </a:defRPr>
      </a:lvl9pPr>
    </p:titleStyle>
    <p:bodyStyle>
      <a:lvl1pPr marL="342900" indent="-342900" algn="l" rtl="0" eaLnBrk="0" fontAlgn="base" hangingPunct="0">
        <a:spcBef>
          <a:spcPct val="20000"/>
        </a:spcBef>
        <a:spcAft>
          <a:spcPct val="0"/>
        </a:spcAft>
        <a:defRPr sz="20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B2D5478A-8386-440C-BFDD-CE511663F747}" type="slidenum">
              <a:rPr lang="en-MY" altLang="en-US"/>
              <a:pPr>
                <a:defRPr/>
              </a:pPr>
              <a:t>‹#›</a:t>
            </a:fld>
            <a:endParaRPr lang="en-MY" altLang="en-US"/>
          </a:p>
        </p:txBody>
      </p:sp>
      <p:sp>
        <p:nvSpPr>
          <p:cNvPr id="5125" name="Rectangle 24"/>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5126" name="Rectangle 25"/>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Tree>
  </p:cSld>
  <p:clrMap bg1="lt1" tx1="dk1" bg2="lt2" tx2="dk2" accent1="accent1" accent2="accent2" accent3="accent3" accent4="accent4" accent5="accent5" accent6="accent6" hlink="hlink" folHlink="folHlink"/>
  <p:sldLayoutIdLst>
    <p:sldLayoutId id="2147488104" r:id="rId1"/>
    <p:sldLayoutId id="2147488105" r:id="rId2"/>
    <p:sldLayoutId id="2147488106" r:id="rId3"/>
    <p:sldLayoutId id="2147488107" r:id="rId4"/>
    <p:sldLayoutId id="2147488108" r:id="rId5"/>
    <p:sldLayoutId id="2147488109" r:id="rId6"/>
    <p:sldLayoutId id="2147488110" r:id="rId7"/>
    <p:sldLayoutId id="2147488111" r:id="rId8"/>
    <p:sldLayoutId id="2147488112" r:id="rId9"/>
    <p:sldLayoutId id="2147488113" r:id="rId10"/>
    <p:sldLayoutId id="2147488114" r:id="rId11"/>
  </p:sldLayoutIdLst>
  <p:transition/>
  <p:txStyles>
    <p:titleStyle>
      <a:lvl1pPr algn="ctr" rtl="0" eaLnBrk="0" fontAlgn="base" hangingPunct="0">
        <a:spcBef>
          <a:spcPct val="0"/>
        </a:spcBef>
        <a:spcAft>
          <a:spcPct val="0"/>
        </a:spcAft>
        <a:defRPr sz="3500">
          <a:solidFill>
            <a:srgbClr val="3333CC"/>
          </a:solidFill>
          <a:latin typeface="+mj-lt"/>
          <a:ea typeface="+mj-ea"/>
          <a:cs typeface="+mj-cs"/>
        </a:defRPr>
      </a:lvl1pPr>
      <a:lvl2pPr algn="ctr" rtl="0" eaLnBrk="0" fontAlgn="base" hangingPunct="0">
        <a:spcBef>
          <a:spcPct val="0"/>
        </a:spcBef>
        <a:spcAft>
          <a:spcPct val="0"/>
        </a:spcAft>
        <a:defRPr sz="3500">
          <a:solidFill>
            <a:srgbClr val="3333CC"/>
          </a:solidFill>
          <a:latin typeface="Arial Black" pitchFamily="34" charset="0"/>
        </a:defRPr>
      </a:lvl2pPr>
      <a:lvl3pPr algn="ctr" rtl="0" eaLnBrk="0" fontAlgn="base" hangingPunct="0">
        <a:spcBef>
          <a:spcPct val="0"/>
        </a:spcBef>
        <a:spcAft>
          <a:spcPct val="0"/>
        </a:spcAft>
        <a:defRPr sz="3500">
          <a:solidFill>
            <a:srgbClr val="3333CC"/>
          </a:solidFill>
          <a:latin typeface="Arial Black" pitchFamily="34" charset="0"/>
        </a:defRPr>
      </a:lvl3pPr>
      <a:lvl4pPr algn="ctr" rtl="0" eaLnBrk="0" fontAlgn="base" hangingPunct="0">
        <a:spcBef>
          <a:spcPct val="0"/>
        </a:spcBef>
        <a:spcAft>
          <a:spcPct val="0"/>
        </a:spcAft>
        <a:defRPr sz="3500">
          <a:solidFill>
            <a:srgbClr val="3333CC"/>
          </a:solidFill>
          <a:latin typeface="Arial Black" pitchFamily="34" charset="0"/>
        </a:defRPr>
      </a:lvl4pPr>
      <a:lvl5pPr algn="ctr" rtl="0" eaLnBrk="0" fontAlgn="base" hangingPunct="0">
        <a:spcBef>
          <a:spcPct val="0"/>
        </a:spcBef>
        <a:spcAft>
          <a:spcPct val="0"/>
        </a:spcAft>
        <a:defRPr sz="3500">
          <a:solidFill>
            <a:srgbClr val="3333CC"/>
          </a:solidFill>
          <a:latin typeface="Arial Black" pitchFamily="34" charset="0"/>
        </a:defRPr>
      </a:lvl5pPr>
      <a:lvl6pPr marL="457200" algn="ctr" rtl="0" eaLnBrk="1" fontAlgn="base" hangingPunct="1">
        <a:spcBef>
          <a:spcPct val="0"/>
        </a:spcBef>
        <a:spcAft>
          <a:spcPct val="0"/>
        </a:spcAft>
        <a:defRPr sz="3500">
          <a:solidFill>
            <a:srgbClr val="3333CC"/>
          </a:solidFill>
          <a:latin typeface="Arial Black" pitchFamily="34" charset="0"/>
        </a:defRPr>
      </a:lvl6pPr>
      <a:lvl7pPr marL="914400" algn="ctr" rtl="0" eaLnBrk="1" fontAlgn="base" hangingPunct="1">
        <a:spcBef>
          <a:spcPct val="0"/>
        </a:spcBef>
        <a:spcAft>
          <a:spcPct val="0"/>
        </a:spcAft>
        <a:defRPr sz="3500">
          <a:solidFill>
            <a:srgbClr val="3333CC"/>
          </a:solidFill>
          <a:latin typeface="Arial Black" pitchFamily="34" charset="0"/>
        </a:defRPr>
      </a:lvl7pPr>
      <a:lvl8pPr marL="1371600" algn="ctr" rtl="0" eaLnBrk="1" fontAlgn="base" hangingPunct="1">
        <a:spcBef>
          <a:spcPct val="0"/>
        </a:spcBef>
        <a:spcAft>
          <a:spcPct val="0"/>
        </a:spcAft>
        <a:defRPr sz="3500">
          <a:solidFill>
            <a:srgbClr val="3333CC"/>
          </a:solidFill>
          <a:latin typeface="Arial Black" pitchFamily="34" charset="0"/>
        </a:defRPr>
      </a:lvl8pPr>
      <a:lvl9pPr marL="1828800" algn="ctr" rtl="0" eaLnBrk="1" fontAlgn="base" hangingPunct="1">
        <a:spcBef>
          <a:spcPct val="0"/>
        </a:spcBef>
        <a:spcAft>
          <a:spcPct val="0"/>
        </a:spcAft>
        <a:defRPr sz="3500">
          <a:solidFill>
            <a:srgbClr val="3333CC"/>
          </a:solidFill>
          <a:latin typeface="Arial Black" pitchFamily="34" charset="0"/>
        </a:defRPr>
      </a:lvl9pPr>
    </p:titleStyle>
    <p:bodyStyle>
      <a:lvl1pPr marL="342900" indent="-342900" algn="l" rtl="0" eaLnBrk="0" fontAlgn="base" hangingPunct="0">
        <a:spcBef>
          <a:spcPct val="20000"/>
        </a:spcBef>
        <a:spcAft>
          <a:spcPct val="0"/>
        </a:spcAft>
        <a:defRPr sz="2000" b="1">
          <a:solidFill>
            <a:srgbClr val="000066"/>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66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66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0E2C579-9D8F-4A2C-9681-5FAA6C7B083B}" type="slidenum">
              <a:rPr lang="en-MY" altLang="en-US"/>
              <a:pPr>
                <a:defRPr/>
              </a:pPr>
              <a:t>‹#›</a:t>
            </a:fld>
            <a:endParaRPr lang="en-MY" altLang="en-US"/>
          </a:p>
        </p:txBody>
      </p:sp>
      <p:sp>
        <p:nvSpPr>
          <p:cNvPr id="6149" name="Rectangle 8"/>
          <p:cNvSpPr>
            <a:spLocks noGrp="1" noChangeArrowheads="1"/>
          </p:cNvSpPr>
          <p:nvPr>
            <p:ph type="title"/>
          </p:nvPr>
        </p:nvSpPr>
        <p:spPr bwMode="auto">
          <a:xfrm>
            <a:off x="533400" y="51816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Transitional Page</a:t>
            </a:r>
          </a:p>
        </p:txBody>
      </p:sp>
    </p:spTree>
  </p:cSld>
  <p:clrMap bg1="lt1" tx1="dk1" bg2="lt2" tx2="dk2" accent1="accent1" accent2="accent2" accent3="accent3" accent4="accent4" accent5="accent5" accent6="accent6" hlink="hlink" folHlink="folHlink"/>
  <p:sldLayoutIdLst>
    <p:sldLayoutId id="2147488115" r:id="rId1"/>
    <p:sldLayoutId id="2147488116" r:id="rId2"/>
    <p:sldLayoutId id="2147488117" r:id="rId3"/>
    <p:sldLayoutId id="2147488118" r:id="rId4"/>
    <p:sldLayoutId id="2147488119" r:id="rId5"/>
    <p:sldLayoutId id="2147488120" r:id="rId6"/>
    <p:sldLayoutId id="2147488121" r:id="rId7"/>
    <p:sldLayoutId id="2147488122" r:id="rId8"/>
    <p:sldLayoutId id="2147488123" r:id="rId9"/>
    <p:sldLayoutId id="2147488124" r:id="rId10"/>
    <p:sldLayoutId id="2147488125" r:id="rId11"/>
  </p:sldLayoutIdLst>
  <p:txStyles>
    <p:titleStyle>
      <a:lvl1pPr algn="ctr" rtl="0" eaLnBrk="0" fontAlgn="base" hangingPunct="0">
        <a:spcBef>
          <a:spcPct val="0"/>
        </a:spcBef>
        <a:spcAft>
          <a:spcPct val="0"/>
        </a:spcAft>
        <a:defRPr sz="5000">
          <a:solidFill>
            <a:schemeClr val="hlink"/>
          </a:solidFill>
          <a:latin typeface="+mj-lt"/>
          <a:ea typeface="+mj-ea"/>
          <a:cs typeface="+mj-cs"/>
        </a:defRPr>
      </a:lvl1pPr>
      <a:lvl2pPr algn="ctr" rtl="0" eaLnBrk="0" fontAlgn="base" hangingPunct="0">
        <a:spcBef>
          <a:spcPct val="0"/>
        </a:spcBef>
        <a:spcAft>
          <a:spcPct val="0"/>
        </a:spcAft>
        <a:defRPr sz="5000">
          <a:solidFill>
            <a:schemeClr val="hlink"/>
          </a:solidFill>
          <a:latin typeface="Arial Black" pitchFamily="34" charset="0"/>
        </a:defRPr>
      </a:lvl2pPr>
      <a:lvl3pPr algn="ctr" rtl="0" eaLnBrk="0" fontAlgn="base" hangingPunct="0">
        <a:spcBef>
          <a:spcPct val="0"/>
        </a:spcBef>
        <a:spcAft>
          <a:spcPct val="0"/>
        </a:spcAft>
        <a:defRPr sz="5000">
          <a:solidFill>
            <a:schemeClr val="hlink"/>
          </a:solidFill>
          <a:latin typeface="Arial Black" pitchFamily="34" charset="0"/>
        </a:defRPr>
      </a:lvl3pPr>
      <a:lvl4pPr algn="ctr" rtl="0" eaLnBrk="0" fontAlgn="base" hangingPunct="0">
        <a:spcBef>
          <a:spcPct val="0"/>
        </a:spcBef>
        <a:spcAft>
          <a:spcPct val="0"/>
        </a:spcAft>
        <a:defRPr sz="5000">
          <a:solidFill>
            <a:schemeClr val="hlink"/>
          </a:solidFill>
          <a:latin typeface="Arial Black" pitchFamily="34" charset="0"/>
        </a:defRPr>
      </a:lvl4pPr>
      <a:lvl5pPr algn="ctr" rtl="0" eaLnBrk="0" fontAlgn="base" hangingPunct="0">
        <a:spcBef>
          <a:spcPct val="0"/>
        </a:spcBef>
        <a:spcAft>
          <a:spcPct val="0"/>
        </a:spcAft>
        <a:defRPr sz="5000">
          <a:solidFill>
            <a:schemeClr val="hlink"/>
          </a:solidFill>
          <a:latin typeface="Arial Black" pitchFamily="34" charset="0"/>
        </a:defRPr>
      </a:lvl5pPr>
      <a:lvl6pPr marL="457200" algn="ctr" rtl="0" eaLnBrk="1" fontAlgn="base" hangingPunct="1">
        <a:spcBef>
          <a:spcPct val="0"/>
        </a:spcBef>
        <a:spcAft>
          <a:spcPct val="0"/>
        </a:spcAft>
        <a:defRPr sz="5000">
          <a:solidFill>
            <a:schemeClr val="hlink"/>
          </a:solidFill>
          <a:latin typeface="Arial Black" pitchFamily="34" charset="0"/>
        </a:defRPr>
      </a:lvl6pPr>
      <a:lvl7pPr marL="914400" algn="ctr" rtl="0" eaLnBrk="1" fontAlgn="base" hangingPunct="1">
        <a:spcBef>
          <a:spcPct val="0"/>
        </a:spcBef>
        <a:spcAft>
          <a:spcPct val="0"/>
        </a:spcAft>
        <a:defRPr sz="5000">
          <a:solidFill>
            <a:schemeClr val="hlink"/>
          </a:solidFill>
          <a:latin typeface="Arial Black" pitchFamily="34" charset="0"/>
        </a:defRPr>
      </a:lvl7pPr>
      <a:lvl8pPr marL="1371600" algn="ctr" rtl="0" eaLnBrk="1" fontAlgn="base" hangingPunct="1">
        <a:spcBef>
          <a:spcPct val="0"/>
        </a:spcBef>
        <a:spcAft>
          <a:spcPct val="0"/>
        </a:spcAft>
        <a:defRPr sz="5000">
          <a:solidFill>
            <a:schemeClr val="hlink"/>
          </a:solidFill>
          <a:latin typeface="Arial Black" pitchFamily="34" charset="0"/>
        </a:defRPr>
      </a:lvl8pPr>
      <a:lvl9pPr marL="1828800" algn="ctr" rtl="0" eaLnBrk="1" fontAlgn="base" hangingPunct="1">
        <a:spcBef>
          <a:spcPct val="0"/>
        </a:spcBef>
        <a:spcAft>
          <a:spcPct val="0"/>
        </a:spcAft>
        <a:defRPr sz="5000">
          <a:solidFill>
            <a:schemeClr val="hlink"/>
          </a:solidFill>
          <a:latin typeface="Arial Black" pitchFamily="34" charset="0"/>
        </a:defRPr>
      </a:lvl9pPr>
    </p:titleStyle>
    <p:bodyStyle>
      <a:lvl1pPr marL="342900" indent="-342900" algn="ctr" rtl="0" eaLnBrk="0" fontAlgn="base" hangingPunct="0">
        <a:spcBef>
          <a:spcPct val="20000"/>
        </a:spcBef>
        <a:spcAft>
          <a:spcPct val="0"/>
        </a:spcAft>
        <a:defRPr sz="4500">
          <a:solidFill>
            <a:schemeClr val="bg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bwMode="auto">
          <a:xfrm>
            <a:off x="381000" y="44196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Place Your Subtitle Here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fld id="{CBD220F8-2AC1-453F-8D5A-C0CBA95B6830}" type="datetimeFigureOut">
              <a:rPr lang="en-US"/>
              <a:pPr>
                <a:defRPr/>
              </a:pPr>
              <a:t>10/14/2024</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83EA77F-08EA-48A0-9594-0AEF19E2BDA8}" type="slidenum">
              <a:rPr lang="en-US" altLang="en-US"/>
              <a:pPr>
                <a:defRPr/>
              </a:pPr>
              <a:t>‹#›</a:t>
            </a:fld>
            <a:endParaRPr lang="en-US" altLang="en-US"/>
          </a:p>
        </p:txBody>
      </p:sp>
      <p:sp>
        <p:nvSpPr>
          <p:cNvPr id="7174" name="Rectangle 12"/>
          <p:cNvSpPr>
            <a:spLocks noGrp="1" noChangeArrowheads="1"/>
          </p:cNvSpPr>
          <p:nvPr>
            <p:ph type="title"/>
          </p:nvPr>
        </p:nvSpPr>
        <p:spPr bwMode="auto">
          <a:xfrm>
            <a:off x="457200" y="5410200"/>
            <a:ext cx="8229600" cy="838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Software Template</a:t>
            </a:r>
          </a:p>
        </p:txBody>
      </p:sp>
    </p:spTree>
  </p:cSld>
  <p:clrMap bg1="lt1" tx1="dk1" bg2="lt2" tx2="dk2" accent1="accent1" accent2="accent2" accent3="accent3" accent4="accent4" accent5="accent5" accent6="accent6" hlink="hlink" folHlink="folHlink"/>
  <p:sldLayoutIdLst>
    <p:sldLayoutId id="2147488176" r:id="rId1"/>
    <p:sldLayoutId id="2147488177" r:id="rId2"/>
    <p:sldLayoutId id="2147488178" r:id="rId3"/>
    <p:sldLayoutId id="2147488179" r:id="rId4"/>
    <p:sldLayoutId id="2147488180" r:id="rId5"/>
    <p:sldLayoutId id="2147488181" r:id="rId6"/>
    <p:sldLayoutId id="2147488182" r:id="rId7"/>
    <p:sldLayoutId id="2147488183" r:id="rId8"/>
    <p:sldLayoutId id="2147488184" r:id="rId9"/>
    <p:sldLayoutId id="2147488185" r:id="rId10"/>
    <p:sldLayoutId id="2147488186" r:id="rId11"/>
  </p:sldLayoutIdLst>
  <p:hf hdr="0" ftr="0" dt="0"/>
  <p:txStyles>
    <p:titleStyle>
      <a:lvl1pPr algn="ctr" rtl="0" eaLnBrk="0" fontAlgn="base" hangingPunct="0">
        <a:spcBef>
          <a:spcPct val="0"/>
        </a:spcBef>
        <a:spcAft>
          <a:spcPct val="0"/>
        </a:spcAft>
        <a:defRPr sz="5000">
          <a:solidFill>
            <a:srgbClr val="000066"/>
          </a:solidFill>
          <a:latin typeface="+mj-lt"/>
          <a:ea typeface="+mj-ea"/>
          <a:cs typeface="+mj-cs"/>
        </a:defRPr>
      </a:lvl1pPr>
      <a:lvl2pPr algn="ctr" rtl="0" eaLnBrk="0" fontAlgn="base" hangingPunct="0">
        <a:spcBef>
          <a:spcPct val="0"/>
        </a:spcBef>
        <a:spcAft>
          <a:spcPct val="0"/>
        </a:spcAft>
        <a:defRPr sz="5000">
          <a:solidFill>
            <a:srgbClr val="000066"/>
          </a:solidFill>
          <a:latin typeface="Arial Black" pitchFamily="34" charset="0"/>
        </a:defRPr>
      </a:lvl2pPr>
      <a:lvl3pPr algn="ctr" rtl="0" eaLnBrk="0" fontAlgn="base" hangingPunct="0">
        <a:spcBef>
          <a:spcPct val="0"/>
        </a:spcBef>
        <a:spcAft>
          <a:spcPct val="0"/>
        </a:spcAft>
        <a:defRPr sz="5000">
          <a:solidFill>
            <a:srgbClr val="000066"/>
          </a:solidFill>
          <a:latin typeface="Arial Black" pitchFamily="34" charset="0"/>
        </a:defRPr>
      </a:lvl3pPr>
      <a:lvl4pPr algn="ctr" rtl="0" eaLnBrk="0" fontAlgn="base" hangingPunct="0">
        <a:spcBef>
          <a:spcPct val="0"/>
        </a:spcBef>
        <a:spcAft>
          <a:spcPct val="0"/>
        </a:spcAft>
        <a:defRPr sz="5000">
          <a:solidFill>
            <a:srgbClr val="000066"/>
          </a:solidFill>
          <a:latin typeface="Arial Black" pitchFamily="34" charset="0"/>
        </a:defRPr>
      </a:lvl4pPr>
      <a:lvl5pPr algn="ctr" rtl="0" eaLnBrk="0" fontAlgn="base" hangingPunct="0">
        <a:spcBef>
          <a:spcPct val="0"/>
        </a:spcBef>
        <a:spcAft>
          <a:spcPct val="0"/>
        </a:spcAft>
        <a:defRPr sz="5000">
          <a:solidFill>
            <a:srgbClr val="000066"/>
          </a:solidFill>
          <a:latin typeface="Arial Black" pitchFamily="34" charset="0"/>
        </a:defRPr>
      </a:lvl5pPr>
      <a:lvl6pPr marL="457200" algn="ctr" rtl="0" eaLnBrk="1" fontAlgn="base" hangingPunct="1">
        <a:spcBef>
          <a:spcPct val="0"/>
        </a:spcBef>
        <a:spcAft>
          <a:spcPct val="0"/>
        </a:spcAft>
        <a:defRPr sz="5000">
          <a:solidFill>
            <a:srgbClr val="000066"/>
          </a:solidFill>
          <a:latin typeface="Arial Black" pitchFamily="34" charset="0"/>
        </a:defRPr>
      </a:lvl6pPr>
      <a:lvl7pPr marL="914400" algn="ctr" rtl="0" eaLnBrk="1" fontAlgn="base" hangingPunct="1">
        <a:spcBef>
          <a:spcPct val="0"/>
        </a:spcBef>
        <a:spcAft>
          <a:spcPct val="0"/>
        </a:spcAft>
        <a:defRPr sz="5000">
          <a:solidFill>
            <a:srgbClr val="000066"/>
          </a:solidFill>
          <a:latin typeface="Arial Black" pitchFamily="34" charset="0"/>
        </a:defRPr>
      </a:lvl7pPr>
      <a:lvl8pPr marL="1371600" algn="ctr" rtl="0" eaLnBrk="1" fontAlgn="base" hangingPunct="1">
        <a:spcBef>
          <a:spcPct val="0"/>
        </a:spcBef>
        <a:spcAft>
          <a:spcPct val="0"/>
        </a:spcAft>
        <a:defRPr sz="5000">
          <a:solidFill>
            <a:srgbClr val="000066"/>
          </a:solidFill>
          <a:latin typeface="Arial Black" pitchFamily="34" charset="0"/>
        </a:defRPr>
      </a:lvl8pPr>
      <a:lvl9pPr marL="1828800" algn="ctr" rtl="0" eaLnBrk="1" fontAlgn="base" hangingPunct="1">
        <a:spcBef>
          <a:spcPct val="0"/>
        </a:spcBef>
        <a:spcAft>
          <a:spcPct val="0"/>
        </a:spcAft>
        <a:defRPr sz="5000">
          <a:solidFill>
            <a:srgbClr val="000066"/>
          </a:solidFill>
          <a:latin typeface="Arial Black" pitchFamily="34" charset="0"/>
        </a:defRPr>
      </a:lvl9pPr>
    </p:titleStyle>
    <p:bodyStyle>
      <a:lvl1pPr marL="342900" indent="-342900" algn="r" rtl="0" eaLnBrk="0" fontAlgn="base" hangingPunct="0">
        <a:spcBef>
          <a:spcPct val="20000"/>
        </a:spcBef>
        <a:spcAft>
          <a:spcPct val="0"/>
        </a:spcAft>
        <a:defRPr sz="3000" b="1">
          <a:solidFill>
            <a:srgbClr val="0066FF"/>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8195" name="Rectangle 3"/>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
        <p:nvSpPr>
          <p:cNvPr id="532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532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532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A1F61E6-44DB-4180-BCBA-05BCD8EC63F7}" type="slidenum">
              <a:rPr lang="en-MY" altLang="en-US"/>
              <a:pPr>
                <a:defRPr/>
              </a:pPr>
              <a:t>‹#›</a:t>
            </a:fld>
            <a:endParaRPr lang="en-MY" altLang="en-US"/>
          </a:p>
        </p:txBody>
      </p:sp>
    </p:spTree>
  </p:cSld>
  <p:clrMap bg1="lt1" tx1="dk1" bg2="lt2" tx2="dk2" accent1="accent1" accent2="accent2" accent3="accent3" accent4="accent4" accent5="accent5" accent6="accent6" hlink="hlink" folHlink="folHlink"/>
  <p:sldLayoutIdLst>
    <p:sldLayoutId id="2147488126" r:id="rId1"/>
    <p:sldLayoutId id="2147488127" r:id="rId2"/>
    <p:sldLayoutId id="2147488128" r:id="rId3"/>
    <p:sldLayoutId id="2147488129" r:id="rId4"/>
    <p:sldLayoutId id="2147488130" r:id="rId5"/>
    <p:sldLayoutId id="2147488131" r:id="rId6"/>
    <p:sldLayoutId id="2147488132" r:id="rId7"/>
    <p:sldLayoutId id="2147488133" r:id="rId8"/>
    <p:sldLayoutId id="2147488134" r:id="rId9"/>
    <p:sldLayoutId id="2147488135" r:id="rId10"/>
    <p:sldLayoutId id="2147488136" r:id="rId11"/>
  </p:sldLayoutIdLst>
  <p:txStyles>
    <p:titleStyle>
      <a:lvl1pPr algn="l" rtl="0" eaLnBrk="0" fontAlgn="base" hangingPunct="0">
        <a:spcBef>
          <a:spcPct val="0"/>
        </a:spcBef>
        <a:spcAft>
          <a:spcPct val="0"/>
        </a:spcAft>
        <a:defRPr sz="3500">
          <a:solidFill>
            <a:srgbClr val="000066"/>
          </a:solidFill>
          <a:latin typeface="+mj-lt"/>
          <a:ea typeface="+mj-ea"/>
          <a:cs typeface="+mj-cs"/>
        </a:defRPr>
      </a:lvl1pPr>
      <a:lvl2pPr algn="l" rtl="0" eaLnBrk="0" fontAlgn="base" hangingPunct="0">
        <a:spcBef>
          <a:spcPct val="0"/>
        </a:spcBef>
        <a:spcAft>
          <a:spcPct val="0"/>
        </a:spcAft>
        <a:defRPr sz="3500">
          <a:solidFill>
            <a:srgbClr val="000066"/>
          </a:solidFill>
          <a:latin typeface="Arial Black" pitchFamily="34" charset="0"/>
        </a:defRPr>
      </a:lvl2pPr>
      <a:lvl3pPr algn="l" rtl="0" eaLnBrk="0" fontAlgn="base" hangingPunct="0">
        <a:spcBef>
          <a:spcPct val="0"/>
        </a:spcBef>
        <a:spcAft>
          <a:spcPct val="0"/>
        </a:spcAft>
        <a:defRPr sz="3500">
          <a:solidFill>
            <a:srgbClr val="000066"/>
          </a:solidFill>
          <a:latin typeface="Arial Black" pitchFamily="34" charset="0"/>
        </a:defRPr>
      </a:lvl3pPr>
      <a:lvl4pPr algn="l" rtl="0" eaLnBrk="0" fontAlgn="base" hangingPunct="0">
        <a:spcBef>
          <a:spcPct val="0"/>
        </a:spcBef>
        <a:spcAft>
          <a:spcPct val="0"/>
        </a:spcAft>
        <a:defRPr sz="3500">
          <a:solidFill>
            <a:srgbClr val="000066"/>
          </a:solidFill>
          <a:latin typeface="Arial Black" pitchFamily="34" charset="0"/>
        </a:defRPr>
      </a:lvl4pPr>
      <a:lvl5pPr algn="l" rtl="0" eaLnBrk="0" fontAlgn="base" hangingPunct="0">
        <a:spcBef>
          <a:spcPct val="0"/>
        </a:spcBef>
        <a:spcAft>
          <a:spcPct val="0"/>
        </a:spcAft>
        <a:defRPr sz="3500">
          <a:solidFill>
            <a:srgbClr val="000066"/>
          </a:solidFill>
          <a:latin typeface="Arial Black" pitchFamily="34" charset="0"/>
        </a:defRPr>
      </a:lvl5pPr>
      <a:lvl6pPr marL="457200" algn="l" rtl="0" eaLnBrk="1" fontAlgn="base" hangingPunct="1">
        <a:spcBef>
          <a:spcPct val="0"/>
        </a:spcBef>
        <a:spcAft>
          <a:spcPct val="0"/>
        </a:spcAft>
        <a:defRPr sz="3500">
          <a:solidFill>
            <a:srgbClr val="000066"/>
          </a:solidFill>
          <a:latin typeface="Arial Black" pitchFamily="34" charset="0"/>
        </a:defRPr>
      </a:lvl6pPr>
      <a:lvl7pPr marL="914400" algn="l" rtl="0" eaLnBrk="1" fontAlgn="base" hangingPunct="1">
        <a:spcBef>
          <a:spcPct val="0"/>
        </a:spcBef>
        <a:spcAft>
          <a:spcPct val="0"/>
        </a:spcAft>
        <a:defRPr sz="3500">
          <a:solidFill>
            <a:srgbClr val="000066"/>
          </a:solidFill>
          <a:latin typeface="Arial Black" pitchFamily="34" charset="0"/>
        </a:defRPr>
      </a:lvl7pPr>
      <a:lvl8pPr marL="1371600" algn="l" rtl="0" eaLnBrk="1" fontAlgn="base" hangingPunct="1">
        <a:spcBef>
          <a:spcPct val="0"/>
        </a:spcBef>
        <a:spcAft>
          <a:spcPct val="0"/>
        </a:spcAft>
        <a:defRPr sz="3500">
          <a:solidFill>
            <a:srgbClr val="000066"/>
          </a:solidFill>
          <a:latin typeface="Arial Black" pitchFamily="34" charset="0"/>
        </a:defRPr>
      </a:lvl8pPr>
      <a:lvl9pPr marL="1828800" algn="l" rtl="0" eaLnBrk="1" fontAlgn="base" hangingPunct="1">
        <a:spcBef>
          <a:spcPct val="0"/>
        </a:spcBef>
        <a:spcAft>
          <a:spcPct val="0"/>
        </a:spcAft>
        <a:defRPr sz="3500">
          <a:solidFill>
            <a:srgbClr val="000066"/>
          </a:solidFill>
          <a:latin typeface="Arial Black" pitchFamily="34" charset="0"/>
        </a:defRPr>
      </a:lvl9pPr>
    </p:titleStyle>
    <p:bodyStyle>
      <a:lvl1pPr marL="342900" indent="-342900" algn="l" rtl="0" eaLnBrk="0" fontAlgn="base" hangingPunct="0">
        <a:spcBef>
          <a:spcPct val="20000"/>
        </a:spcBef>
        <a:spcAft>
          <a:spcPct val="0"/>
        </a:spcAft>
        <a:defRPr sz="20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8DFB18B-6CD9-4A62-867D-838843AB15CB}" type="slidenum">
              <a:rPr lang="en-MY" altLang="en-US"/>
              <a:pPr>
                <a:defRPr/>
              </a:pPr>
              <a:t>‹#›</a:t>
            </a:fld>
            <a:endParaRPr lang="en-MY" altLang="en-US"/>
          </a:p>
        </p:txBody>
      </p:sp>
      <p:sp>
        <p:nvSpPr>
          <p:cNvPr id="9221" name="Rectangle 24"/>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9222" name="Rectangle 25"/>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Tree>
  </p:cSld>
  <p:clrMap bg1="lt1" tx1="dk1" bg2="lt2" tx2="dk2" accent1="accent1" accent2="accent2" accent3="accent3" accent4="accent4" accent5="accent5" accent6="accent6" hlink="hlink" folHlink="folHlink"/>
  <p:sldLayoutIdLst>
    <p:sldLayoutId id="2147488137" r:id="rId1"/>
    <p:sldLayoutId id="2147488138" r:id="rId2"/>
    <p:sldLayoutId id="2147488139" r:id="rId3"/>
    <p:sldLayoutId id="2147488140" r:id="rId4"/>
    <p:sldLayoutId id="2147488141" r:id="rId5"/>
    <p:sldLayoutId id="2147488142" r:id="rId6"/>
    <p:sldLayoutId id="2147488143" r:id="rId7"/>
    <p:sldLayoutId id="2147488144" r:id="rId8"/>
    <p:sldLayoutId id="2147488145" r:id="rId9"/>
    <p:sldLayoutId id="2147488146" r:id="rId10"/>
    <p:sldLayoutId id="2147488147" r:id="rId11"/>
  </p:sldLayoutIdLst>
  <p:transition/>
  <p:txStyles>
    <p:titleStyle>
      <a:lvl1pPr algn="ctr" rtl="0" eaLnBrk="0" fontAlgn="base" hangingPunct="0">
        <a:spcBef>
          <a:spcPct val="0"/>
        </a:spcBef>
        <a:spcAft>
          <a:spcPct val="0"/>
        </a:spcAft>
        <a:defRPr sz="3500">
          <a:solidFill>
            <a:srgbClr val="3333CC"/>
          </a:solidFill>
          <a:latin typeface="+mj-lt"/>
          <a:ea typeface="+mj-ea"/>
          <a:cs typeface="+mj-cs"/>
        </a:defRPr>
      </a:lvl1pPr>
      <a:lvl2pPr algn="ctr" rtl="0" eaLnBrk="0" fontAlgn="base" hangingPunct="0">
        <a:spcBef>
          <a:spcPct val="0"/>
        </a:spcBef>
        <a:spcAft>
          <a:spcPct val="0"/>
        </a:spcAft>
        <a:defRPr sz="3500">
          <a:solidFill>
            <a:srgbClr val="3333CC"/>
          </a:solidFill>
          <a:latin typeface="Arial Black" pitchFamily="34" charset="0"/>
        </a:defRPr>
      </a:lvl2pPr>
      <a:lvl3pPr algn="ctr" rtl="0" eaLnBrk="0" fontAlgn="base" hangingPunct="0">
        <a:spcBef>
          <a:spcPct val="0"/>
        </a:spcBef>
        <a:spcAft>
          <a:spcPct val="0"/>
        </a:spcAft>
        <a:defRPr sz="3500">
          <a:solidFill>
            <a:srgbClr val="3333CC"/>
          </a:solidFill>
          <a:latin typeface="Arial Black" pitchFamily="34" charset="0"/>
        </a:defRPr>
      </a:lvl3pPr>
      <a:lvl4pPr algn="ctr" rtl="0" eaLnBrk="0" fontAlgn="base" hangingPunct="0">
        <a:spcBef>
          <a:spcPct val="0"/>
        </a:spcBef>
        <a:spcAft>
          <a:spcPct val="0"/>
        </a:spcAft>
        <a:defRPr sz="3500">
          <a:solidFill>
            <a:srgbClr val="3333CC"/>
          </a:solidFill>
          <a:latin typeface="Arial Black" pitchFamily="34" charset="0"/>
        </a:defRPr>
      </a:lvl4pPr>
      <a:lvl5pPr algn="ctr" rtl="0" eaLnBrk="0" fontAlgn="base" hangingPunct="0">
        <a:spcBef>
          <a:spcPct val="0"/>
        </a:spcBef>
        <a:spcAft>
          <a:spcPct val="0"/>
        </a:spcAft>
        <a:defRPr sz="3500">
          <a:solidFill>
            <a:srgbClr val="3333CC"/>
          </a:solidFill>
          <a:latin typeface="Arial Black" pitchFamily="34" charset="0"/>
        </a:defRPr>
      </a:lvl5pPr>
      <a:lvl6pPr marL="457200" algn="ctr" rtl="0" eaLnBrk="1" fontAlgn="base" hangingPunct="1">
        <a:spcBef>
          <a:spcPct val="0"/>
        </a:spcBef>
        <a:spcAft>
          <a:spcPct val="0"/>
        </a:spcAft>
        <a:defRPr sz="3500">
          <a:solidFill>
            <a:srgbClr val="3333CC"/>
          </a:solidFill>
          <a:latin typeface="Arial Black" pitchFamily="34" charset="0"/>
        </a:defRPr>
      </a:lvl6pPr>
      <a:lvl7pPr marL="914400" algn="ctr" rtl="0" eaLnBrk="1" fontAlgn="base" hangingPunct="1">
        <a:spcBef>
          <a:spcPct val="0"/>
        </a:spcBef>
        <a:spcAft>
          <a:spcPct val="0"/>
        </a:spcAft>
        <a:defRPr sz="3500">
          <a:solidFill>
            <a:srgbClr val="3333CC"/>
          </a:solidFill>
          <a:latin typeface="Arial Black" pitchFamily="34" charset="0"/>
        </a:defRPr>
      </a:lvl7pPr>
      <a:lvl8pPr marL="1371600" algn="ctr" rtl="0" eaLnBrk="1" fontAlgn="base" hangingPunct="1">
        <a:spcBef>
          <a:spcPct val="0"/>
        </a:spcBef>
        <a:spcAft>
          <a:spcPct val="0"/>
        </a:spcAft>
        <a:defRPr sz="3500">
          <a:solidFill>
            <a:srgbClr val="3333CC"/>
          </a:solidFill>
          <a:latin typeface="Arial Black" pitchFamily="34" charset="0"/>
        </a:defRPr>
      </a:lvl8pPr>
      <a:lvl9pPr marL="1828800" algn="ctr" rtl="0" eaLnBrk="1" fontAlgn="base" hangingPunct="1">
        <a:spcBef>
          <a:spcPct val="0"/>
        </a:spcBef>
        <a:spcAft>
          <a:spcPct val="0"/>
        </a:spcAft>
        <a:defRPr sz="3500">
          <a:solidFill>
            <a:srgbClr val="3333CC"/>
          </a:solidFill>
          <a:latin typeface="Arial Black" pitchFamily="34" charset="0"/>
        </a:defRPr>
      </a:lvl9pPr>
    </p:titleStyle>
    <p:bodyStyle>
      <a:lvl1pPr marL="342900" indent="-342900" algn="l" rtl="0" eaLnBrk="0" fontAlgn="base" hangingPunct="0">
        <a:spcBef>
          <a:spcPct val="20000"/>
        </a:spcBef>
        <a:spcAft>
          <a:spcPct val="0"/>
        </a:spcAft>
        <a:defRPr sz="2000" b="1">
          <a:solidFill>
            <a:srgbClr val="000066"/>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9.xml.rels><?xml version="1.0" encoding="UTF-8" standalone="yes"?>
<Relationships xmlns="http://schemas.openxmlformats.org/package/2006/relationships"><Relationship Id="rId2" Type="http://schemas.openxmlformats.org/officeDocument/2006/relationships/hyperlink" Target="https://www.youtube.com/watch?v=xsg9BDiwiJE" TargetMode="External"/><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255" name="Picture 53254" descr="3D abstract blue and gold cube illustration">
            <a:extLst>
              <a:ext uri="{FF2B5EF4-FFF2-40B4-BE49-F238E27FC236}">
                <a16:creationId xmlns:a16="http://schemas.microsoft.com/office/drawing/2014/main" id="{94C86B28-7342-ACF1-9076-5F062F88E300}"/>
              </a:ext>
            </a:extLst>
          </p:cNvPr>
          <p:cNvPicPr>
            <a:picLocks noChangeAspect="1"/>
          </p:cNvPicPr>
          <p:nvPr/>
        </p:nvPicPr>
        <p:blipFill>
          <a:blip r:embed="rId2">
            <a:duotone>
              <a:schemeClr val="accent1">
                <a:shade val="45000"/>
                <a:satMod val="135000"/>
              </a:schemeClr>
              <a:prstClr val="white"/>
            </a:duotone>
            <a:alphaModFix amt="35000"/>
          </a:blip>
          <a:srcRect l="1565" r="18435"/>
          <a:stretch/>
        </p:blipFill>
        <p:spPr>
          <a:xfrm>
            <a:off x="20" y="10"/>
            <a:ext cx="9143980" cy="6857989"/>
          </a:xfrm>
          <a:prstGeom prst="rect">
            <a:avLst/>
          </a:prstGeom>
        </p:spPr>
      </p:pic>
      <p:sp>
        <p:nvSpPr>
          <p:cNvPr id="4098" name="Rectangle 2"/>
          <p:cNvSpPr>
            <a:spLocks noGrp="1" noChangeArrowheads="1"/>
          </p:cNvSpPr>
          <p:nvPr>
            <p:ph type="ctrTitle"/>
          </p:nvPr>
        </p:nvSpPr>
        <p:spPr>
          <a:xfrm>
            <a:off x="838200" y="1447800"/>
            <a:ext cx="7259587" cy="2847058"/>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normAutofit/>
          </a:bodyPr>
          <a:lstStyle/>
          <a:p>
            <a:pPr algn="l" eaLnBrk="1" fontAlgn="auto" hangingPunct="1">
              <a:spcAft>
                <a:spcPts val="0"/>
              </a:spcAft>
              <a:defRPr/>
            </a:pPr>
            <a:r>
              <a:rPr lang="en-US" sz="7000" dirty="0">
                <a:effectLst>
                  <a:outerShdw blurRad="38100" dist="38100" dir="2700000" algn="tl">
                    <a:srgbClr val="FFFFFF"/>
                  </a:outerShdw>
                </a:effectLst>
              </a:rPr>
              <a:t>Introduction to Database Systems</a:t>
            </a:r>
          </a:p>
        </p:txBody>
      </p:sp>
      <p:sp>
        <p:nvSpPr>
          <p:cNvPr id="22532" name="Rectangle 3"/>
          <p:cNvSpPr>
            <a:spLocks noGrp="1" noChangeArrowheads="1"/>
          </p:cNvSpPr>
          <p:nvPr>
            <p:ph type="subTitle" idx="1"/>
          </p:nvPr>
        </p:nvSpPr>
        <p:spPr>
          <a:xfrm>
            <a:off x="942206" y="5098254"/>
            <a:ext cx="7259587" cy="750259"/>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rtlCol="0" anchor="ctr">
            <a:normAutofit/>
          </a:bodyPr>
          <a:lstStyle/>
          <a:p>
            <a:pPr marL="342900" indent="-342900" algn="l" eaLnBrk="1" fontAlgn="auto" hangingPunct="1">
              <a:spcAft>
                <a:spcPts val="0"/>
              </a:spcAft>
              <a:defRPr/>
            </a:pPr>
            <a:r>
              <a:rPr lang="en-US" sz="4000" dirty="0"/>
              <a:t>Lecture 3</a:t>
            </a:r>
          </a:p>
        </p:txBody>
      </p:sp>
      <p:sp>
        <p:nvSpPr>
          <p:cNvPr id="53253" name="Rectangle 6"/>
          <p:cNvSpPr>
            <a:spLocks noGrp="1" noChangeArrowheads="1"/>
          </p:cNvSpPr>
          <p:nvPr>
            <p:ph type="sldNum" sz="quarter" idx="12"/>
          </p:nvPr>
        </p:nvSpPr>
        <p:spPr bwMode="auto">
          <a:xfrm>
            <a:off x="6457950" y="6160417"/>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FontTx/>
              <a:buNone/>
            </a:pPr>
            <a:fld id="{82EB482E-6D52-485D-B7A6-B5AA38BA3EDD}" type="slidenum">
              <a:rPr lang="en-US" altLang="en-US" sz="1000">
                <a:solidFill>
                  <a:srgbClr val="FFFFFF"/>
                </a:solidFill>
                <a:latin typeface="Tahoma" panose="020B0604030504040204" pitchFamily="34" charset="0"/>
              </a:rPr>
              <a:pPr>
                <a:spcBef>
                  <a:spcPct val="0"/>
                </a:spcBef>
                <a:spcAft>
                  <a:spcPts val="600"/>
                </a:spcAft>
                <a:buFontTx/>
                <a:buNone/>
              </a:pPr>
              <a:t>1</a:t>
            </a:fld>
            <a:endParaRPr lang="en-US" altLang="en-US" sz="1000">
              <a:solidFill>
                <a:srgbClr val="FFFFFF"/>
              </a:solidFill>
              <a:latin typeface="Tahoma" panose="020B060403050404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6007-57D3-D42C-5E5A-338EA48D7F5F}"/>
              </a:ext>
            </a:extLst>
          </p:cNvPr>
          <p:cNvSpPr>
            <a:spLocks noGrp="1"/>
          </p:cNvSpPr>
          <p:nvPr>
            <p:ph type="title"/>
          </p:nvPr>
        </p:nvSpPr>
        <p:spPr/>
        <p:txBody>
          <a:bodyPr/>
          <a:lstStyle/>
          <a:p>
            <a:r>
              <a:rPr lang="en-US" dirty="0"/>
              <a:t>Entity type versus Entity instance</a:t>
            </a:r>
          </a:p>
        </p:txBody>
      </p:sp>
      <p:sp>
        <p:nvSpPr>
          <p:cNvPr id="3" name="Content Placeholder 2">
            <a:extLst>
              <a:ext uri="{FF2B5EF4-FFF2-40B4-BE49-F238E27FC236}">
                <a16:creationId xmlns:a16="http://schemas.microsoft.com/office/drawing/2014/main" id="{CBD9BC46-058D-5613-58C5-0B550207BEBC}"/>
              </a:ext>
            </a:extLst>
          </p:cNvPr>
          <p:cNvSpPr>
            <a:spLocks noGrp="1"/>
          </p:cNvSpPr>
          <p:nvPr>
            <p:ph idx="1"/>
          </p:nvPr>
        </p:nvSpPr>
        <p:spPr/>
        <p:txBody>
          <a:bodyPr/>
          <a:lstStyle/>
          <a:p>
            <a:pPr algn="just"/>
            <a:r>
              <a:rPr lang="en-US" dirty="0"/>
              <a:t>An </a:t>
            </a:r>
            <a:r>
              <a:rPr lang="en-US" b="1" dirty="0"/>
              <a:t>entity type </a:t>
            </a:r>
            <a:r>
              <a:rPr lang="en-US" dirty="0"/>
              <a:t>is a collection of entities that share common properties or characteristics.</a:t>
            </a:r>
          </a:p>
          <a:p>
            <a:pPr lvl="1" algn="just"/>
            <a:r>
              <a:rPr lang="en-US" dirty="0"/>
              <a:t>It is given a name</a:t>
            </a:r>
          </a:p>
          <a:p>
            <a:pPr lvl="1" algn="just"/>
            <a:r>
              <a:rPr lang="en-US" dirty="0"/>
              <a:t>Always singular</a:t>
            </a:r>
          </a:p>
          <a:p>
            <a:pPr lvl="1" algn="just"/>
            <a:r>
              <a:rPr lang="en-US" dirty="0"/>
              <a:t>Written in capital letters</a:t>
            </a:r>
          </a:p>
          <a:p>
            <a:pPr algn="just"/>
            <a:r>
              <a:rPr lang="en-US" dirty="0"/>
              <a:t>An </a:t>
            </a:r>
            <a:r>
              <a:rPr lang="en-US" b="1" dirty="0"/>
              <a:t>entity instance </a:t>
            </a:r>
            <a:r>
              <a:rPr lang="en-US" dirty="0"/>
              <a:t>is a single occurrence of an entity type</a:t>
            </a:r>
          </a:p>
          <a:p>
            <a:endParaRPr lang="en-US" dirty="0"/>
          </a:p>
        </p:txBody>
      </p:sp>
      <p:sp>
        <p:nvSpPr>
          <p:cNvPr id="4" name="Slide Number Placeholder 3">
            <a:extLst>
              <a:ext uri="{FF2B5EF4-FFF2-40B4-BE49-F238E27FC236}">
                <a16:creationId xmlns:a16="http://schemas.microsoft.com/office/drawing/2014/main" id="{C6A3771E-BE53-245C-EDFB-AF7A751E39D3}"/>
              </a:ext>
            </a:extLst>
          </p:cNvPr>
          <p:cNvSpPr>
            <a:spLocks noGrp="1"/>
          </p:cNvSpPr>
          <p:nvPr>
            <p:ph type="sldNum" sz="quarter" idx="12"/>
          </p:nvPr>
        </p:nvSpPr>
        <p:spPr/>
        <p:txBody>
          <a:bodyPr/>
          <a:lstStyle/>
          <a:p>
            <a:pPr>
              <a:defRPr/>
            </a:pPr>
            <a:fld id="{449DC4EF-3333-49ED-8069-7C4CEEF61C07}" type="slidenum">
              <a:rPr lang="en-MY" altLang="en-US" smtClean="0"/>
              <a:pPr>
                <a:defRPr/>
              </a:pPr>
              <a:t>10</a:t>
            </a:fld>
            <a:endParaRPr lang="en-MY" altLang="en-US"/>
          </a:p>
        </p:txBody>
      </p:sp>
    </p:spTree>
    <p:extLst>
      <p:ext uri="{BB962C8B-B14F-4D97-AF65-F5344CB8AC3E}">
        <p14:creationId xmlns:p14="http://schemas.microsoft.com/office/powerpoint/2010/main" val="18427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FF74-B596-1CD6-1EEA-7E4B9D757FE9}"/>
              </a:ext>
            </a:extLst>
          </p:cNvPr>
          <p:cNvSpPr>
            <a:spLocks noGrp="1"/>
          </p:cNvSpPr>
          <p:nvPr>
            <p:ph type="title"/>
          </p:nvPr>
        </p:nvSpPr>
        <p:spPr/>
        <p:txBody>
          <a:bodyPr/>
          <a:lstStyle/>
          <a:p>
            <a:r>
              <a:rPr lang="en-US" dirty="0"/>
              <a:t>Entity type versus Entity instance contd..</a:t>
            </a:r>
          </a:p>
        </p:txBody>
      </p:sp>
      <p:sp>
        <p:nvSpPr>
          <p:cNvPr id="4" name="Slide Number Placeholder 3">
            <a:extLst>
              <a:ext uri="{FF2B5EF4-FFF2-40B4-BE49-F238E27FC236}">
                <a16:creationId xmlns:a16="http://schemas.microsoft.com/office/drawing/2014/main" id="{5E50374C-5FCE-6E27-9F2A-3BD5741AA414}"/>
              </a:ext>
            </a:extLst>
          </p:cNvPr>
          <p:cNvSpPr>
            <a:spLocks noGrp="1"/>
          </p:cNvSpPr>
          <p:nvPr>
            <p:ph type="sldNum" sz="quarter" idx="12"/>
          </p:nvPr>
        </p:nvSpPr>
        <p:spPr/>
        <p:txBody>
          <a:bodyPr/>
          <a:lstStyle/>
          <a:p>
            <a:pPr>
              <a:defRPr/>
            </a:pPr>
            <a:fld id="{449DC4EF-3333-49ED-8069-7C4CEEF61C07}" type="slidenum">
              <a:rPr lang="en-MY" altLang="en-US" smtClean="0"/>
              <a:pPr>
                <a:defRPr/>
              </a:pPr>
              <a:t>11</a:t>
            </a:fld>
            <a:endParaRPr lang="en-MY" altLang="en-US"/>
          </a:p>
        </p:txBody>
      </p:sp>
      <p:pic>
        <p:nvPicPr>
          <p:cNvPr id="5" name="Content Placeholder 4">
            <a:extLst>
              <a:ext uri="{FF2B5EF4-FFF2-40B4-BE49-F238E27FC236}">
                <a16:creationId xmlns:a16="http://schemas.microsoft.com/office/drawing/2014/main" id="{F03D33BF-4379-D09A-897A-FD70FFA2AE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0975" y="2252663"/>
            <a:ext cx="62865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765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AE2-8D3B-1BA6-F014-F591F1A1A92C}"/>
              </a:ext>
            </a:extLst>
          </p:cNvPr>
          <p:cNvSpPr>
            <a:spLocks noGrp="1"/>
          </p:cNvSpPr>
          <p:nvPr>
            <p:ph type="title"/>
          </p:nvPr>
        </p:nvSpPr>
        <p:spPr/>
        <p:txBody>
          <a:bodyPr/>
          <a:lstStyle/>
          <a:p>
            <a:r>
              <a:rPr lang="en-US" dirty="0"/>
              <a:t>Entity type versus Entity instance contd..</a:t>
            </a:r>
          </a:p>
        </p:txBody>
      </p:sp>
      <p:sp>
        <p:nvSpPr>
          <p:cNvPr id="3" name="Content Placeholder 2">
            <a:extLst>
              <a:ext uri="{FF2B5EF4-FFF2-40B4-BE49-F238E27FC236}">
                <a16:creationId xmlns:a16="http://schemas.microsoft.com/office/drawing/2014/main" id="{649DAF50-1DB7-562C-9A21-D48B2124D89F}"/>
              </a:ext>
            </a:extLst>
          </p:cNvPr>
          <p:cNvSpPr>
            <a:spLocks noGrp="1"/>
          </p:cNvSpPr>
          <p:nvPr>
            <p:ph idx="1"/>
          </p:nvPr>
        </p:nvSpPr>
        <p:spPr/>
        <p:txBody>
          <a:bodyPr>
            <a:normAutofit lnSpcReduction="10000"/>
          </a:bodyPr>
          <a:lstStyle/>
          <a:p>
            <a:r>
              <a:rPr lang="en-US" sz="3200" dirty="0"/>
              <a:t>Entity types should not be :</a:t>
            </a:r>
          </a:p>
          <a:p>
            <a:pPr lvl="1"/>
            <a:r>
              <a:rPr lang="en-US" sz="2800" dirty="0"/>
              <a:t>A user of the database system </a:t>
            </a:r>
          </a:p>
          <a:p>
            <a:pPr lvl="1"/>
            <a:r>
              <a:rPr lang="en-US" sz="2800" dirty="0"/>
              <a:t>An output of the database system (e.g. a report)</a:t>
            </a:r>
          </a:p>
          <a:p>
            <a:r>
              <a:rPr lang="en-US" sz="3200" dirty="0"/>
              <a:t>Entity should be :</a:t>
            </a:r>
          </a:p>
          <a:p>
            <a:pPr marL="806958" lvl="1" indent="-514350">
              <a:buFont typeface="+mj-lt"/>
              <a:buAutoNum type="arabicPeriod"/>
            </a:pPr>
            <a:r>
              <a:rPr lang="en-US" dirty="0"/>
              <a:t>A singular noun</a:t>
            </a:r>
          </a:p>
          <a:p>
            <a:pPr marL="806958" lvl="1" indent="-514350">
              <a:buFont typeface="+mj-lt"/>
              <a:buAutoNum type="arabicPeriod" startAt="2"/>
            </a:pPr>
            <a:r>
              <a:rPr lang="en-US" dirty="0"/>
              <a:t>An entity type name should be </a:t>
            </a:r>
            <a:r>
              <a:rPr lang="en-US" i="1" dirty="0"/>
              <a:t>specific to the organization</a:t>
            </a:r>
            <a:r>
              <a:rPr lang="en-US" dirty="0"/>
              <a:t>.</a:t>
            </a:r>
          </a:p>
          <a:p>
            <a:pPr lvl="2"/>
            <a:r>
              <a:rPr lang="en-US" dirty="0"/>
              <a:t>CUSTOMER, PURCHASE ORDER, ORDER, CUSTOMER ORDER.</a:t>
            </a:r>
          </a:p>
          <a:p>
            <a:pPr marL="806958" lvl="1" indent="-514350">
              <a:buFont typeface="+mj-lt"/>
              <a:buAutoNum type="arabicPeriod" startAt="3"/>
            </a:pPr>
            <a:r>
              <a:rPr lang="en-US" dirty="0"/>
              <a:t>An entity type name should be </a:t>
            </a:r>
            <a:r>
              <a:rPr lang="en-US" i="1" dirty="0"/>
              <a:t>concise</a:t>
            </a:r>
            <a:r>
              <a:rPr lang="en-US" dirty="0"/>
              <a:t>, using as few words as possible </a:t>
            </a:r>
          </a:p>
          <a:p>
            <a:pPr lvl="2"/>
            <a:r>
              <a:rPr lang="en-US" dirty="0"/>
              <a:t>REGISTRATION for REGISTRATION FOR CLASS</a:t>
            </a:r>
          </a:p>
          <a:p>
            <a:pPr marL="806958" lvl="1" indent="-514350">
              <a:buFont typeface="+mj-lt"/>
              <a:buAutoNum type="arabicPeriod" startAt="4"/>
            </a:pPr>
            <a:r>
              <a:rPr lang="en-US" dirty="0"/>
              <a:t>An </a:t>
            </a:r>
            <a:r>
              <a:rPr lang="en-US" i="1" dirty="0"/>
              <a:t>abbreviation</a:t>
            </a:r>
            <a:r>
              <a:rPr lang="en-US" dirty="0"/>
              <a:t>, or a </a:t>
            </a:r>
            <a:r>
              <a:rPr lang="en-US" i="1" dirty="0"/>
              <a:t>short name</a:t>
            </a:r>
            <a:r>
              <a:rPr lang="en-US" dirty="0"/>
              <a:t>, should be specified for each entity type name</a:t>
            </a:r>
          </a:p>
          <a:p>
            <a:endParaRPr lang="en-US" dirty="0"/>
          </a:p>
          <a:p>
            <a:endParaRPr lang="en-US" dirty="0"/>
          </a:p>
          <a:p>
            <a:pPr marL="806958" lvl="1" indent="-514350">
              <a:buFont typeface="+mj-lt"/>
              <a:buAutoNum type="arabicPeriod"/>
            </a:pPr>
            <a:endParaRPr lang="en-US" sz="2800" dirty="0"/>
          </a:p>
          <a:p>
            <a:endParaRPr lang="en-US" sz="3200" dirty="0"/>
          </a:p>
        </p:txBody>
      </p:sp>
      <p:sp>
        <p:nvSpPr>
          <p:cNvPr id="4" name="Slide Number Placeholder 3">
            <a:extLst>
              <a:ext uri="{FF2B5EF4-FFF2-40B4-BE49-F238E27FC236}">
                <a16:creationId xmlns:a16="http://schemas.microsoft.com/office/drawing/2014/main" id="{FCCFC11D-FA15-81DE-A61C-5E96F5822A0E}"/>
              </a:ext>
            </a:extLst>
          </p:cNvPr>
          <p:cNvSpPr>
            <a:spLocks noGrp="1"/>
          </p:cNvSpPr>
          <p:nvPr>
            <p:ph type="sldNum" sz="quarter" idx="12"/>
          </p:nvPr>
        </p:nvSpPr>
        <p:spPr/>
        <p:txBody>
          <a:bodyPr/>
          <a:lstStyle/>
          <a:p>
            <a:pPr>
              <a:defRPr/>
            </a:pPr>
            <a:fld id="{449DC4EF-3333-49ED-8069-7C4CEEF61C07}" type="slidenum">
              <a:rPr lang="en-MY" altLang="en-US" smtClean="0"/>
              <a:pPr>
                <a:defRPr/>
              </a:pPr>
              <a:t>12</a:t>
            </a:fld>
            <a:endParaRPr lang="en-MY" altLang="en-US"/>
          </a:p>
        </p:txBody>
      </p:sp>
    </p:spTree>
    <p:extLst>
      <p:ext uri="{BB962C8B-B14F-4D97-AF65-F5344CB8AC3E}">
        <p14:creationId xmlns:p14="http://schemas.microsoft.com/office/powerpoint/2010/main" val="117912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A942-F670-5B16-B9EF-2DDCFC8C4D2B}"/>
              </a:ext>
            </a:extLst>
          </p:cNvPr>
          <p:cNvSpPr>
            <a:spLocks noGrp="1"/>
          </p:cNvSpPr>
          <p:nvPr>
            <p:ph type="title"/>
          </p:nvPr>
        </p:nvSpPr>
        <p:spPr/>
        <p:txBody>
          <a:bodyPr/>
          <a:lstStyle/>
          <a:p>
            <a:r>
              <a:rPr lang="en-US" dirty="0"/>
              <a:t>Entity type versus Entity instance contd..</a:t>
            </a:r>
          </a:p>
        </p:txBody>
      </p:sp>
      <p:sp>
        <p:nvSpPr>
          <p:cNvPr id="3" name="Content Placeholder 2">
            <a:extLst>
              <a:ext uri="{FF2B5EF4-FFF2-40B4-BE49-F238E27FC236}">
                <a16:creationId xmlns:a16="http://schemas.microsoft.com/office/drawing/2014/main" id="{DEF8CDD4-E6B5-A535-AF89-87DCC3F8C01B}"/>
              </a:ext>
            </a:extLst>
          </p:cNvPr>
          <p:cNvSpPr>
            <a:spLocks noGrp="1"/>
          </p:cNvSpPr>
          <p:nvPr>
            <p:ph idx="1"/>
          </p:nvPr>
        </p:nvSpPr>
        <p:spPr/>
        <p:txBody>
          <a:bodyPr>
            <a:normAutofit/>
          </a:bodyPr>
          <a:lstStyle/>
          <a:p>
            <a:pPr marL="806958" lvl="1" indent="-514350" algn="just">
              <a:buFont typeface="+mj-lt"/>
              <a:buAutoNum type="arabicPeriod" startAt="5"/>
            </a:pPr>
            <a:r>
              <a:rPr lang="en-US" sz="2400" i="1" dirty="0"/>
              <a:t>Event entity types </a:t>
            </a:r>
            <a:r>
              <a:rPr lang="en-US" sz="2400" dirty="0"/>
              <a:t>should be named for the result of the event, not the activity or process of the event.</a:t>
            </a:r>
          </a:p>
          <a:p>
            <a:pPr lvl="2"/>
            <a:r>
              <a:rPr lang="en-US" sz="1800" dirty="0"/>
              <a:t>For example,</a:t>
            </a:r>
          </a:p>
          <a:p>
            <a:pPr lvl="3"/>
            <a:r>
              <a:rPr lang="en-US" sz="1800" dirty="0"/>
              <a:t> the event of a project manager assigning an employee to work on a project results in an ASSIGNMENT, </a:t>
            </a:r>
          </a:p>
          <a:p>
            <a:pPr lvl="3"/>
            <a:r>
              <a:rPr lang="en-US" sz="1800" dirty="0"/>
              <a:t>the event of a student contacting his or her faculty adviser seeking some information is a CONTACT</a:t>
            </a:r>
          </a:p>
          <a:p>
            <a:pPr marL="806958" lvl="1" indent="-514350" algn="just">
              <a:buFont typeface="+mj-lt"/>
              <a:buAutoNum type="arabicPeriod" startAt="6"/>
            </a:pPr>
            <a:r>
              <a:rPr lang="en-US" sz="2400" dirty="0"/>
              <a:t>The </a:t>
            </a:r>
            <a:r>
              <a:rPr lang="en-US" sz="2400" i="1" dirty="0"/>
              <a:t>name </a:t>
            </a:r>
            <a:r>
              <a:rPr lang="en-US" sz="2400" dirty="0"/>
              <a:t>used for the same entity type </a:t>
            </a:r>
            <a:r>
              <a:rPr lang="en-US" sz="2400" i="1" dirty="0"/>
              <a:t>should be the same </a:t>
            </a:r>
            <a:r>
              <a:rPr lang="en-US" sz="2400" dirty="0"/>
              <a:t>on all E-R diagrams on which the entity type appears</a:t>
            </a:r>
          </a:p>
          <a:p>
            <a:endParaRPr lang="en-US" sz="2800" dirty="0"/>
          </a:p>
        </p:txBody>
      </p:sp>
      <p:sp>
        <p:nvSpPr>
          <p:cNvPr id="4" name="Slide Number Placeholder 3">
            <a:extLst>
              <a:ext uri="{FF2B5EF4-FFF2-40B4-BE49-F238E27FC236}">
                <a16:creationId xmlns:a16="http://schemas.microsoft.com/office/drawing/2014/main" id="{B8034648-665A-17E4-4AF9-1FE55188A0DC}"/>
              </a:ext>
            </a:extLst>
          </p:cNvPr>
          <p:cNvSpPr>
            <a:spLocks noGrp="1"/>
          </p:cNvSpPr>
          <p:nvPr>
            <p:ph type="sldNum" sz="quarter" idx="12"/>
          </p:nvPr>
        </p:nvSpPr>
        <p:spPr/>
        <p:txBody>
          <a:bodyPr/>
          <a:lstStyle/>
          <a:p>
            <a:pPr>
              <a:defRPr/>
            </a:pPr>
            <a:fld id="{449DC4EF-3333-49ED-8069-7C4CEEF61C07}" type="slidenum">
              <a:rPr lang="en-MY" altLang="en-US" smtClean="0"/>
              <a:pPr>
                <a:defRPr/>
              </a:pPr>
              <a:t>13</a:t>
            </a:fld>
            <a:endParaRPr lang="en-MY" altLang="en-US"/>
          </a:p>
        </p:txBody>
      </p:sp>
    </p:spTree>
    <p:extLst>
      <p:ext uri="{BB962C8B-B14F-4D97-AF65-F5344CB8AC3E}">
        <p14:creationId xmlns:p14="http://schemas.microsoft.com/office/powerpoint/2010/main" val="266369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1D2742-883D-BB61-291C-980199958DFC}"/>
              </a:ext>
            </a:extLst>
          </p:cNvPr>
          <p:cNvSpPr>
            <a:spLocks noGrp="1"/>
          </p:cNvSpPr>
          <p:nvPr>
            <p:ph type="sldNum" sz="quarter" idx="12"/>
          </p:nvPr>
        </p:nvSpPr>
        <p:spPr/>
        <p:txBody>
          <a:bodyPr/>
          <a:lstStyle/>
          <a:p>
            <a:pPr>
              <a:defRPr/>
            </a:pPr>
            <a:fld id="{026338AE-D5DA-4553-8839-02AA2E98A066}" type="slidenum">
              <a:rPr lang="en-MY" altLang="en-US" smtClean="0"/>
              <a:pPr>
                <a:defRPr/>
              </a:pPr>
              <a:t>14</a:t>
            </a:fld>
            <a:endParaRPr lang="en-MY" altLang="en-US"/>
          </a:p>
        </p:txBody>
      </p:sp>
      <p:pic>
        <p:nvPicPr>
          <p:cNvPr id="3" name="Content Placeholder 4">
            <a:extLst>
              <a:ext uri="{FF2B5EF4-FFF2-40B4-BE49-F238E27FC236}">
                <a16:creationId xmlns:a16="http://schemas.microsoft.com/office/drawing/2014/main" id="{F1DD4E56-E443-6D38-5DD1-80BF55078D84}"/>
              </a:ext>
            </a:extLst>
          </p:cNvPr>
          <p:cNvPicPr>
            <a:picLocks noGrp="1" noChangeAspect="1"/>
          </p:cNvPicPr>
          <p:nvPr/>
        </p:nvPicPr>
        <p:blipFill rotWithShape="1">
          <a:blip r:embed="rId2"/>
          <a:srcRect l="23404" t="12331" r="25373" b="29879"/>
          <a:stretch/>
        </p:blipFill>
        <p:spPr>
          <a:xfrm>
            <a:off x="969822" y="1143000"/>
            <a:ext cx="7204356" cy="4572000"/>
          </a:xfrm>
          <a:prstGeom prst="rect">
            <a:avLst/>
          </a:prstGeom>
        </p:spPr>
      </p:pic>
    </p:spTree>
    <p:extLst>
      <p:ext uri="{BB962C8B-B14F-4D97-AF65-F5344CB8AC3E}">
        <p14:creationId xmlns:p14="http://schemas.microsoft.com/office/powerpoint/2010/main" val="2525912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7FE0-D86D-F092-1BF6-884903A13AD0}"/>
              </a:ext>
            </a:extLst>
          </p:cNvPr>
          <p:cNvSpPr>
            <a:spLocks noGrp="1"/>
          </p:cNvSpPr>
          <p:nvPr>
            <p:ph type="title"/>
          </p:nvPr>
        </p:nvSpPr>
        <p:spPr/>
        <p:txBody>
          <a:bodyPr/>
          <a:lstStyle/>
          <a:p>
            <a:r>
              <a:rPr lang="en-US" dirty="0"/>
              <a:t>Activity -I</a:t>
            </a:r>
          </a:p>
        </p:txBody>
      </p:sp>
      <p:sp>
        <p:nvSpPr>
          <p:cNvPr id="3" name="Content Placeholder 2">
            <a:extLst>
              <a:ext uri="{FF2B5EF4-FFF2-40B4-BE49-F238E27FC236}">
                <a16:creationId xmlns:a16="http://schemas.microsoft.com/office/drawing/2014/main" id="{6BB734F3-8AE2-257C-415D-F4385AC0EF93}"/>
              </a:ext>
            </a:extLst>
          </p:cNvPr>
          <p:cNvSpPr>
            <a:spLocks noGrp="1"/>
          </p:cNvSpPr>
          <p:nvPr>
            <p:ph idx="1"/>
          </p:nvPr>
        </p:nvSpPr>
        <p:spPr/>
        <p:txBody>
          <a:bodyPr/>
          <a:lstStyle/>
          <a:p>
            <a:pPr algn="just"/>
            <a:r>
              <a:rPr lang="en-US" dirty="0"/>
              <a:t>Figure 2-25 shows a grade report that is mailed to students at the end of each semester. </a:t>
            </a:r>
          </a:p>
          <a:p>
            <a:pPr algn="just"/>
            <a:r>
              <a:rPr lang="en-US" dirty="0"/>
              <a:t>Prepare an ERD reflecting the data contained in the grade report. Assume that each course is taught by one instructor.</a:t>
            </a:r>
          </a:p>
          <a:p>
            <a:pPr algn="just"/>
            <a:r>
              <a:rPr lang="en-US" dirty="0"/>
              <a:t> Explain what you chose for the identifier of each entity type on your ERD.</a:t>
            </a:r>
          </a:p>
          <a:p>
            <a:endParaRPr lang="en-US" dirty="0"/>
          </a:p>
        </p:txBody>
      </p:sp>
      <p:sp>
        <p:nvSpPr>
          <p:cNvPr id="4" name="Slide Number Placeholder 3">
            <a:extLst>
              <a:ext uri="{FF2B5EF4-FFF2-40B4-BE49-F238E27FC236}">
                <a16:creationId xmlns:a16="http://schemas.microsoft.com/office/drawing/2014/main" id="{B7A82718-79D2-1F63-39D2-2BD461EF0822}"/>
              </a:ext>
            </a:extLst>
          </p:cNvPr>
          <p:cNvSpPr>
            <a:spLocks noGrp="1"/>
          </p:cNvSpPr>
          <p:nvPr>
            <p:ph type="sldNum" sz="quarter" idx="12"/>
          </p:nvPr>
        </p:nvSpPr>
        <p:spPr/>
        <p:txBody>
          <a:bodyPr/>
          <a:lstStyle/>
          <a:p>
            <a:pPr>
              <a:defRPr/>
            </a:pPr>
            <a:fld id="{449DC4EF-3333-49ED-8069-7C4CEEF61C07}" type="slidenum">
              <a:rPr lang="en-MY" altLang="en-US" smtClean="0"/>
              <a:pPr>
                <a:defRPr/>
              </a:pPr>
              <a:t>15</a:t>
            </a:fld>
            <a:endParaRPr lang="en-MY" altLang="en-US"/>
          </a:p>
        </p:txBody>
      </p:sp>
    </p:spTree>
    <p:extLst>
      <p:ext uri="{BB962C8B-B14F-4D97-AF65-F5344CB8AC3E}">
        <p14:creationId xmlns:p14="http://schemas.microsoft.com/office/powerpoint/2010/main" val="902551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3963-3B15-8642-3A17-1FEF4296A9C1}"/>
              </a:ext>
            </a:extLst>
          </p:cNvPr>
          <p:cNvSpPr>
            <a:spLocks noGrp="1"/>
          </p:cNvSpPr>
          <p:nvPr>
            <p:ph type="title"/>
          </p:nvPr>
        </p:nvSpPr>
        <p:spPr/>
        <p:txBody>
          <a:bodyPr/>
          <a:lstStyle/>
          <a:p>
            <a:r>
              <a:rPr lang="en-US" dirty="0"/>
              <a:t>Activity –I contd..</a:t>
            </a:r>
          </a:p>
        </p:txBody>
      </p:sp>
      <p:sp>
        <p:nvSpPr>
          <p:cNvPr id="4" name="Slide Number Placeholder 3">
            <a:extLst>
              <a:ext uri="{FF2B5EF4-FFF2-40B4-BE49-F238E27FC236}">
                <a16:creationId xmlns:a16="http://schemas.microsoft.com/office/drawing/2014/main" id="{A9BC8EB9-B8FB-756D-5E3C-FA04D0DB4E00}"/>
              </a:ext>
            </a:extLst>
          </p:cNvPr>
          <p:cNvSpPr>
            <a:spLocks noGrp="1"/>
          </p:cNvSpPr>
          <p:nvPr>
            <p:ph type="sldNum" sz="quarter" idx="12"/>
          </p:nvPr>
        </p:nvSpPr>
        <p:spPr/>
        <p:txBody>
          <a:bodyPr/>
          <a:lstStyle/>
          <a:p>
            <a:pPr>
              <a:defRPr/>
            </a:pPr>
            <a:fld id="{449DC4EF-3333-49ED-8069-7C4CEEF61C07}" type="slidenum">
              <a:rPr lang="en-MY" altLang="en-US" smtClean="0"/>
              <a:pPr>
                <a:defRPr/>
              </a:pPr>
              <a:t>16</a:t>
            </a:fld>
            <a:endParaRPr lang="en-MY" altLang="en-US"/>
          </a:p>
        </p:txBody>
      </p:sp>
      <p:pic>
        <p:nvPicPr>
          <p:cNvPr id="5" name="Content Placeholder 4">
            <a:extLst>
              <a:ext uri="{FF2B5EF4-FFF2-40B4-BE49-F238E27FC236}">
                <a16:creationId xmlns:a16="http://schemas.microsoft.com/office/drawing/2014/main" id="{AC61E785-5AB9-2CB3-8F12-33B2A015AF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724" y="2131306"/>
            <a:ext cx="7314551" cy="397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779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DFFA-401C-413B-F631-C9BC8D4A7D23}"/>
              </a:ext>
            </a:extLst>
          </p:cNvPr>
          <p:cNvSpPr>
            <a:spLocks noGrp="1"/>
          </p:cNvSpPr>
          <p:nvPr>
            <p:ph type="title"/>
          </p:nvPr>
        </p:nvSpPr>
        <p:spPr/>
        <p:txBody>
          <a:bodyPr/>
          <a:lstStyle/>
          <a:p>
            <a:r>
              <a:rPr lang="en-US" dirty="0"/>
              <a:t>Entity Sets</a:t>
            </a:r>
          </a:p>
        </p:txBody>
      </p:sp>
      <p:sp>
        <p:nvSpPr>
          <p:cNvPr id="3" name="Content Placeholder 2">
            <a:extLst>
              <a:ext uri="{FF2B5EF4-FFF2-40B4-BE49-F238E27FC236}">
                <a16:creationId xmlns:a16="http://schemas.microsoft.com/office/drawing/2014/main" id="{B0FEDD93-8CFB-FF51-08FF-076FB56E0B71}"/>
              </a:ext>
            </a:extLst>
          </p:cNvPr>
          <p:cNvSpPr>
            <a:spLocks noGrp="1"/>
          </p:cNvSpPr>
          <p:nvPr>
            <p:ph idx="1"/>
          </p:nvPr>
        </p:nvSpPr>
        <p:spPr/>
        <p:txBody>
          <a:bodyPr/>
          <a:lstStyle/>
          <a:p>
            <a:r>
              <a:rPr lang="en-US" dirty="0"/>
              <a:t>An entity set is a collection of entities of the same type. For example, all students enrolled in a university form the Student entity set.</a:t>
            </a:r>
          </a:p>
        </p:txBody>
      </p:sp>
      <p:sp>
        <p:nvSpPr>
          <p:cNvPr id="4" name="Slide Number Placeholder 3">
            <a:extLst>
              <a:ext uri="{FF2B5EF4-FFF2-40B4-BE49-F238E27FC236}">
                <a16:creationId xmlns:a16="http://schemas.microsoft.com/office/drawing/2014/main" id="{0431DBEA-A5FF-4B65-03E2-FDBCB07458F4}"/>
              </a:ext>
            </a:extLst>
          </p:cNvPr>
          <p:cNvSpPr>
            <a:spLocks noGrp="1"/>
          </p:cNvSpPr>
          <p:nvPr>
            <p:ph type="sldNum" sz="quarter" idx="12"/>
          </p:nvPr>
        </p:nvSpPr>
        <p:spPr/>
        <p:txBody>
          <a:bodyPr/>
          <a:lstStyle/>
          <a:p>
            <a:pPr>
              <a:defRPr/>
            </a:pPr>
            <a:fld id="{449DC4EF-3333-49ED-8069-7C4CEEF61C07}" type="slidenum">
              <a:rPr lang="en-MY" altLang="en-US" smtClean="0"/>
              <a:pPr>
                <a:defRPr/>
              </a:pPr>
              <a:t>17</a:t>
            </a:fld>
            <a:endParaRPr lang="en-MY" altLang="en-US"/>
          </a:p>
        </p:txBody>
      </p:sp>
    </p:spTree>
    <p:extLst>
      <p:ext uri="{BB962C8B-B14F-4D97-AF65-F5344CB8AC3E}">
        <p14:creationId xmlns:p14="http://schemas.microsoft.com/office/powerpoint/2010/main" val="36220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83EF-7B31-497B-7B40-0EA31AA807B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BA21071-31EF-C403-4E69-EBA27B6F4A01}"/>
              </a:ext>
            </a:extLst>
          </p:cNvPr>
          <p:cNvSpPr>
            <a:spLocks noGrp="1"/>
          </p:cNvSpPr>
          <p:nvPr>
            <p:ph idx="1"/>
          </p:nvPr>
        </p:nvSpPr>
        <p:spPr/>
        <p:txBody>
          <a:bodyPr>
            <a:normAutofit/>
          </a:bodyPr>
          <a:lstStyle/>
          <a:p>
            <a:r>
              <a:rPr lang="en-US" sz="2800" dirty="0"/>
              <a:t>Entity Type = Class/Blueprint (e.g., "Customer")Entity Set = Collection of Instances (e.g., All customers like John Doe, Jane Smith, etc.)</a:t>
            </a:r>
          </a:p>
        </p:txBody>
      </p:sp>
      <p:sp>
        <p:nvSpPr>
          <p:cNvPr id="4" name="Slide Number Placeholder 3">
            <a:extLst>
              <a:ext uri="{FF2B5EF4-FFF2-40B4-BE49-F238E27FC236}">
                <a16:creationId xmlns:a16="http://schemas.microsoft.com/office/drawing/2014/main" id="{B671885B-A0CF-87F3-0844-0258128E6F6B}"/>
              </a:ext>
            </a:extLst>
          </p:cNvPr>
          <p:cNvSpPr>
            <a:spLocks noGrp="1"/>
          </p:cNvSpPr>
          <p:nvPr>
            <p:ph type="sldNum" sz="quarter" idx="12"/>
          </p:nvPr>
        </p:nvSpPr>
        <p:spPr/>
        <p:txBody>
          <a:bodyPr/>
          <a:lstStyle/>
          <a:p>
            <a:pPr>
              <a:defRPr/>
            </a:pPr>
            <a:fld id="{449DC4EF-3333-49ED-8069-7C4CEEF61C07}" type="slidenum">
              <a:rPr lang="en-MY" altLang="en-US" smtClean="0"/>
              <a:pPr>
                <a:defRPr/>
              </a:pPr>
              <a:t>18</a:t>
            </a:fld>
            <a:endParaRPr lang="en-MY" altLang="en-US"/>
          </a:p>
        </p:txBody>
      </p:sp>
    </p:spTree>
    <p:extLst>
      <p:ext uri="{BB962C8B-B14F-4D97-AF65-F5344CB8AC3E}">
        <p14:creationId xmlns:p14="http://schemas.microsoft.com/office/powerpoint/2010/main" val="107127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DEA0-A9DD-E42C-C526-E6BDE7437E60}"/>
              </a:ext>
            </a:extLst>
          </p:cNvPr>
          <p:cNvSpPr>
            <a:spLocks noGrp="1"/>
          </p:cNvSpPr>
          <p:nvPr>
            <p:ph type="title"/>
          </p:nvPr>
        </p:nvSpPr>
        <p:spPr/>
        <p:txBody>
          <a:bodyPr/>
          <a:lstStyle/>
          <a:p>
            <a:r>
              <a:rPr lang="en-US" dirty="0"/>
              <a:t>Attributes</a:t>
            </a:r>
          </a:p>
        </p:txBody>
      </p:sp>
      <p:sp>
        <p:nvSpPr>
          <p:cNvPr id="3" name="Content Placeholder 2">
            <a:extLst>
              <a:ext uri="{FF2B5EF4-FFF2-40B4-BE49-F238E27FC236}">
                <a16:creationId xmlns:a16="http://schemas.microsoft.com/office/drawing/2014/main" id="{8CFCDB2C-1356-F4ED-75C3-73D42988B18B}"/>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Entities are represented by means of their properties, called </a:t>
            </a:r>
            <a:r>
              <a:rPr lang="en-US" b="1" i="0" dirty="0">
                <a:solidFill>
                  <a:srgbClr val="000000"/>
                </a:solidFill>
                <a:effectLst/>
                <a:latin typeface="inherit"/>
              </a:rPr>
              <a:t>attributes</a:t>
            </a:r>
            <a:r>
              <a:rPr lang="en-US" b="0" i="0" dirty="0">
                <a:solidFill>
                  <a:srgbClr val="000000"/>
                </a:solidFill>
                <a:effectLst/>
                <a:latin typeface="Verdana" panose="020B0604030504040204" pitchFamily="34" charset="0"/>
              </a:rPr>
              <a:t>. All attributes have values. For example, a student entity may have name, class, and age as attributes.</a:t>
            </a:r>
          </a:p>
          <a:p>
            <a:pPr algn="l"/>
            <a:r>
              <a:rPr lang="en-US" b="0" i="0" dirty="0">
                <a:solidFill>
                  <a:srgbClr val="000000"/>
                </a:solidFill>
                <a:effectLst/>
                <a:latin typeface="Verdana" panose="020B0604030504040204" pitchFamily="34" charset="0"/>
              </a:rPr>
              <a:t>There exists a domain or range of values that can be assigned to attributes. For example, a student's name cannot be a numeric value. It has to be alphabetic. A student's age cannot be negative, etc.</a:t>
            </a:r>
          </a:p>
          <a:p>
            <a:endParaRPr lang="en-US" dirty="0"/>
          </a:p>
        </p:txBody>
      </p:sp>
      <p:sp>
        <p:nvSpPr>
          <p:cNvPr id="4" name="Slide Number Placeholder 3">
            <a:extLst>
              <a:ext uri="{FF2B5EF4-FFF2-40B4-BE49-F238E27FC236}">
                <a16:creationId xmlns:a16="http://schemas.microsoft.com/office/drawing/2014/main" id="{4B3F20F3-E5F5-6604-1B33-375B9BB38592}"/>
              </a:ext>
            </a:extLst>
          </p:cNvPr>
          <p:cNvSpPr>
            <a:spLocks noGrp="1"/>
          </p:cNvSpPr>
          <p:nvPr>
            <p:ph type="sldNum" sz="quarter" idx="12"/>
          </p:nvPr>
        </p:nvSpPr>
        <p:spPr/>
        <p:txBody>
          <a:bodyPr/>
          <a:lstStyle/>
          <a:p>
            <a:pPr>
              <a:defRPr/>
            </a:pPr>
            <a:fld id="{449DC4EF-3333-49ED-8069-7C4CEEF61C07}" type="slidenum">
              <a:rPr lang="en-MY" altLang="en-US" smtClean="0"/>
              <a:pPr>
                <a:defRPr/>
              </a:pPr>
              <a:t>19</a:t>
            </a:fld>
            <a:endParaRPr lang="en-MY" altLang="en-US"/>
          </a:p>
        </p:txBody>
      </p:sp>
    </p:spTree>
    <p:extLst>
      <p:ext uri="{BB962C8B-B14F-4D97-AF65-F5344CB8AC3E}">
        <p14:creationId xmlns:p14="http://schemas.microsoft.com/office/powerpoint/2010/main" val="258643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92074" y="135476"/>
            <a:ext cx="7886700" cy="1325563"/>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pPr eaLnBrk="1" fontAlgn="auto" hangingPunct="1">
              <a:spcAft>
                <a:spcPts val="0"/>
              </a:spcAft>
              <a:defRPr/>
            </a:pPr>
            <a:r>
              <a:rPr lang="en-US" dirty="0">
                <a:effectLst>
                  <a:outerShdw blurRad="38100" dist="38100" dir="2700000" algn="tl">
                    <a:srgbClr val="FFFFFF"/>
                  </a:outerShdw>
                </a:effectLst>
              </a:rPr>
              <a:t>Lecture Agenda</a:t>
            </a:r>
          </a:p>
        </p:txBody>
      </p:sp>
      <p:sp>
        <p:nvSpPr>
          <p:cNvPr id="5123" name="Rectangle 3"/>
          <p:cNvSpPr>
            <a:spLocks noGrp="1" noChangeArrowheads="1"/>
          </p:cNvSpPr>
          <p:nvPr>
            <p:ph idx="1"/>
          </p:nvPr>
        </p:nvSpPr>
        <p:spPr>
          <a:xfrm>
            <a:off x="592074" y="1948041"/>
            <a:ext cx="8229600" cy="4114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rtlCol="0">
            <a:noAutofit/>
          </a:bodyPr>
          <a:lstStyle/>
          <a:p>
            <a:pPr marL="0" lvl="2" indent="-285750">
              <a:lnSpc>
                <a:spcPct val="100000"/>
              </a:lnSpc>
              <a:buClr>
                <a:schemeClr val="tx1">
                  <a:lumMod val="75000"/>
                  <a:lumOff val="25000"/>
                </a:schemeClr>
              </a:buClr>
              <a:buFont typeface="Wingdings" panose="05000000000000000000" pitchFamily="2" charset="2"/>
              <a:buChar char="ü"/>
              <a:defRPr/>
            </a:pPr>
            <a:r>
              <a:rPr lang="en-US" sz="3200" dirty="0"/>
              <a:t>Entity Types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Entity Sets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Attributes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Keys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Relationship Types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Relationship Sets</a:t>
            </a:r>
          </a:p>
          <a:p>
            <a:pPr marL="0" lvl="2" indent="-285750">
              <a:lnSpc>
                <a:spcPct val="100000"/>
              </a:lnSpc>
              <a:buClr>
                <a:schemeClr val="tx1">
                  <a:lumMod val="75000"/>
                  <a:lumOff val="25000"/>
                </a:schemeClr>
              </a:buClr>
              <a:buFont typeface="Wingdings" panose="05000000000000000000" pitchFamily="2" charset="2"/>
              <a:buChar char="ü"/>
              <a:defRPr/>
            </a:pPr>
            <a:r>
              <a:rPr lang="en-US" sz="3200" dirty="0"/>
              <a:t>Roles</a:t>
            </a:r>
          </a:p>
          <a:p>
            <a:pPr lvl="2">
              <a:buClr>
                <a:schemeClr val="tx1">
                  <a:lumMod val="75000"/>
                  <a:lumOff val="25000"/>
                </a:schemeClr>
              </a:buClr>
              <a:defRPr/>
            </a:pPr>
            <a:endParaRPr lang="en-US" dirty="0">
              <a:solidFill>
                <a:srgbClr val="0076A3"/>
              </a:solidFill>
            </a:endParaRPr>
          </a:p>
        </p:txBody>
      </p:sp>
      <p:sp>
        <p:nvSpPr>
          <p:cNvPr id="563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9F7AC0-D6E2-45F6-AC57-7230D880FB46}" type="slidenum">
              <a:rPr lang="en-US" altLang="en-US" sz="1200">
                <a:solidFill>
                  <a:schemeClr val="bg1"/>
                </a:solidFill>
                <a:latin typeface="Tahoma" panose="020B0604030504040204" pitchFamily="34" charset="0"/>
              </a:rPr>
              <a:pPr>
                <a:spcBef>
                  <a:spcPct val="0"/>
                </a:spcBef>
                <a:buFontTx/>
                <a:buNone/>
              </a:pPr>
              <a:t>2</a:t>
            </a:fld>
            <a:endParaRPr lang="en-US" altLang="en-US" sz="1200">
              <a:solidFill>
                <a:schemeClr val="bg1"/>
              </a:solidFill>
              <a:latin typeface="Tahoma" panose="020B060403050404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2FE919-9FCF-C46E-102B-F4F4F21C702C}"/>
              </a:ext>
            </a:extLst>
          </p:cNvPr>
          <p:cNvPicPr>
            <a:picLocks noChangeAspect="1"/>
          </p:cNvPicPr>
          <p:nvPr/>
        </p:nvPicPr>
        <p:blipFill>
          <a:blip r:embed="rId2"/>
          <a:stretch>
            <a:fillRect/>
          </a:stretch>
        </p:blipFill>
        <p:spPr>
          <a:xfrm>
            <a:off x="707517" y="1487555"/>
            <a:ext cx="7752969" cy="3876484"/>
          </a:xfrm>
          <a:prstGeom prst="rect">
            <a:avLst/>
          </a:prstGeom>
        </p:spPr>
      </p:pic>
      <p:sp>
        <p:nvSpPr>
          <p:cNvPr id="2" name="Slide Number Placeholder 1">
            <a:extLst>
              <a:ext uri="{FF2B5EF4-FFF2-40B4-BE49-F238E27FC236}">
                <a16:creationId xmlns:a16="http://schemas.microsoft.com/office/drawing/2014/main" id="{0677B3A6-14CA-C422-5E1E-5D9F95D47D21}"/>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20</a:t>
            </a:fld>
            <a:endParaRPr lang="en-MY" altLang="en-US"/>
          </a:p>
        </p:txBody>
      </p:sp>
    </p:spTree>
    <p:extLst>
      <p:ext uri="{BB962C8B-B14F-4D97-AF65-F5344CB8AC3E}">
        <p14:creationId xmlns:p14="http://schemas.microsoft.com/office/powerpoint/2010/main" val="3083973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8FC399-AAA5-AC2B-2CC4-0CAFBB921E12}"/>
              </a:ext>
            </a:extLst>
          </p:cNvPr>
          <p:cNvPicPr>
            <a:picLocks noChangeAspect="1"/>
          </p:cNvPicPr>
          <p:nvPr/>
        </p:nvPicPr>
        <p:blipFill>
          <a:blip r:embed="rId2"/>
          <a:stretch>
            <a:fillRect/>
          </a:stretch>
        </p:blipFill>
        <p:spPr>
          <a:xfrm>
            <a:off x="707517" y="1458481"/>
            <a:ext cx="7752969" cy="3934631"/>
          </a:xfrm>
          <a:prstGeom prst="rect">
            <a:avLst/>
          </a:prstGeom>
        </p:spPr>
      </p:pic>
      <p:sp>
        <p:nvSpPr>
          <p:cNvPr id="2" name="Slide Number Placeholder 1">
            <a:extLst>
              <a:ext uri="{FF2B5EF4-FFF2-40B4-BE49-F238E27FC236}">
                <a16:creationId xmlns:a16="http://schemas.microsoft.com/office/drawing/2014/main" id="{5156593A-E7F1-7A9E-AE84-428F69166442}"/>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21</a:t>
            </a:fld>
            <a:endParaRPr lang="en-MY" altLang="en-US"/>
          </a:p>
        </p:txBody>
      </p:sp>
      <p:sp>
        <p:nvSpPr>
          <p:cNvPr id="5" name="TextBox 4">
            <a:extLst>
              <a:ext uri="{FF2B5EF4-FFF2-40B4-BE49-F238E27FC236}">
                <a16:creationId xmlns:a16="http://schemas.microsoft.com/office/drawing/2014/main" id="{EF37F97D-3209-51A6-ECE3-17B7239747BA}"/>
              </a:ext>
            </a:extLst>
          </p:cNvPr>
          <p:cNvSpPr txBox="1"/>
          <p:nvPr/>
        </p:nvSpPr>
        <p:spPr>
          <a:xfrm>
            <a:off x="1676400" y="5614135"/>
            <a:ext cx="5943600" cy="646331"/>
          </a:xfrm>
          <a:prstGeom prst="rect">
            <a:avLst/>
          </a:prstGeom>
          <a:noFill/>
        </p:spPr>
        <p:txBody>
          <a:bodyPr wrap="square" rtlCol="0">
            <a:spAutoFit/>
          </a:bodyPr>
          <a:lstStyle/>
          <a:p>
            <a:pPr algn="ctr"/>
            <a:r>
              <a:rPr lang="en-US" dirty="0"/>
              <a:t>Entity in database are depicted as rows and attributes as columns</a:t>
            </a:r>
          </a:p>
        </p:txBody>
      </p:sp>
    </p:spTree>
    <p:extLst>
      <p:ext uri="{BB962C8B-B14F-4D97-AF65-F5344CB8AC3E}">
        <p14:creationId xmlns:p14="http://schemas.microsoft.com/office/powerpoint/2010/main" val="422468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39D6-F48C-1269-479D-65346D915B81}"/>
              </a:ext>
            </a:extLst>
          </p:cNvPr>
          <p:cNvSpPr>
            <a:spLocks noGrp="1"/>
          </p:cNvSpPr>
          <p:nvPr>
            <p:ph type="title"/>
          </p:nvPr>
        </p:nvSpPr>
        <p:spPr/>
        <p:txBody>
          <a:bodyPr/>
          <a:lstStyle/>
          <a:p>
            <a:r>
              <a:rPr lang="en-US" dirty="0" err="1"/>
              <a:t>Attributes..continue</a:t>
            </a:r>
            <a:endParaRPr lang="en-US" dirty="0"/>
          </a:p>
        </p:txBody>
      </p:sp>
      <p:sp>
        <p:nvSpPr>
          <p:cNvPr id="3" name="Content Placeholder 2">
            <a:extLst>
              <a:ext uri="{FF2B5EF4-FFF2-40B4-BE49-F238E27FC236}">
                <a16:creationId xmlns:a16="http://schemas.microsoft.com/office/drawing/2014/main" id="{A9BF1187-E5BD-DF90-7D9A-28883A17AD28}"/>
              </a:ext>
            </a:extLst>
          </p:cNvPr>
          <p:cNvSpPr>
            <a:spLocks noGrp="1"/>
          </p:cNvSpPr>
          <p:nvPr>
            <p:ph idx="1"/>
          </p:nvPr>
        </p:nvSpPr>
        <p:spPr/>
        <p:txBody>
          <a:bodyPr>
            <a:normAutofit/>
          </a:bodyPr>
          <a:lstStyle/>
          <a:p>
            <a:pPr algn="just"/>
            <a:r>
              <a:rPr lang="en-US" sz="2800" dirty="0"/>
              <a:t>An </a:t>
            </a:r>
            <a:r>
              <a:rPr lang="en-US" sz="2800" b="1" dirty="0"/>
              <a:t>attribute </a:t>
            </a:r>
            <a:r>
              <a:rPr lang="en-US" sz="2800" dirty="0"/>
              <a:t>is a property or characteristic of an entity type that is of interest to the organization.</a:t>
            </a:r>
          </a:p>
          <a:p>
            <a:pPr marL="806958" lvl="1" indent="-514350" algn="just">
              <a:buFont typeface="+mj-lt"/>
              <a:buAutoNum type="arabicPeriod"/>
            </a:pPr>
            <a:r>
              <a:rPr lang="en-US" sz="2400" dirty="0"/>
              <a:t>An attribute has a noun name.</a:t>
            </a:r>
          </a:p>
          <a:p>
            <a:pPr lvl="2" algn="just"/>
            <a:r>
              <a:rPr lang="en-US" sz="1800" dirty="0"/>
              <a:t>STUDENT </a:t>
            </a:r>
            <a:r>
              <a:rPr lang="en-US" sz="1800" dirty="0" err="1"/>
              <a:t>Student</a:t>
            </a:r>
            <a:r>
              <a:rPr lang="en-US" sz="1800" dirty="0"/>
              <a:t> ID, Student Name, Home Address, Phone Number, Major</a:t>
            </a:r>
          </a:p>
          <a:p>
            <a:pPr lvl="2" algn="just"/>
            <a:r>
              <a:rPr lang="en-US" sz="1800" dirty="0"/>
              <a:t>AUTOMOBILE Vehicle ID, Color, Weight, Horsepower</a:t>
            </a:r>
          </a:p>
          <a:p>
            <a:pPr lvl="2" algn="just"/>
            <a:r>
              <a:rPr lang="en-US" sz="1800" dirty="0"/>
              <a:t>EMPLOYEE </a:t>
            </a:r>
            <a:r>
              <a:rPr lang="en-US" sz="1800" dirty="0" err="1"/>
              <a:t>Employee</a:t>
            </a:r>
            <a:r>
              <a:rPr lang="en-US" sz="1800" dirty="0"/>
              <a:t> ID, Employee Name, Payroll Address, Skill</a:t>
            </a:r>
          </a:p>
          <a:p>
            <a:pPr marL="806958" lvl="1" indent="-514350" algn="just">
              <a:buFont typeface="+mj-lt"/>
              <a:buAutoNum type="arabicPeriod"/>
            </a:pPr>
            <a:r>
              <a:rPr lang="en-US" sz="2400" dirty="0"/>
              <a:t>Use an initial capital letter followed by lowercase letters</a:t>
            </a:r>
          </a:p>
          <a:p>
            <a:endParaRPr lang="en-US" sz="2800" dirty="0"/>
          </a:p>
          <a:p>
            <a:endParaRPr lang="en-US" sz="2800" dirty="0"/>
          </a:p>
        </p:txBody>
      </p:sp>
      <p:sp>
        <p:nvSpPr>
          <p:cNvPr id="4" name="Slide Number Placeholder 3">
            <a:extLst>
              <a:ext uri="{FF2B5EF4-FFF2-40B4-BE49-F238E27FC236}">
                <a16:creationId xmlns:a16="http://schemas.microsoft.com/office/drawing/2014/main" id="{C82EFA8F-DBF7-D1F3-03D0-7CCC59B8897C}"/>
              </a:ext>
            </a:extLst>
          </p:cNvPr>
          <p:cNvSpPr>
            <a:spLocks noGrp="1"/>
          </p:cNvSpPr>
          <p:nvPr>
            <p:ph type="sldNum" sz="quarter" idx="12"/>
          </p:nvPr>
        </p:nvSpPr>
        <p:spPr/>
        <p:txBody>
          <a:bodyPr/>
          <a:lstStyle/>
          <a:p>
            <a:pPr>
              <a:defRPr/>
            </a:pPr>
            <a:fld id="{449DC4EF-3333-49ED-8069-7C4CEEF61C07}" type="slidenum">
              <a:rPr lang="en-MY" altLang="en-US" smtClean="0"/>
              <a:pPr>
                <a:defRPr/>
              </a:pPr>
              <a:t>22</a:t>
            </a:fld>
            <a:endParaRPr lang="en-MY" altLang="en-US"/>
          </a:p>
        </p:txBody>
      </p:sp>
    </p:spTree>
    <p:extLst>
      <p:ext uri="{BB962C8B-B14F-4D97-AF65-F5344CB8AC3E}">
        <p14:creationId xmlns:p14="http://schemas.microsoft.com/office/powerpoint/2010/main" val="378726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F168-EAA2-814F-3057-FA59D72E90EF}"/>
              </a:ext>
            </a:extLst>
          </p:cNvPr>
          <p:cNvSpPr>
            <a:spLocks noGrp="1"/>
          </p:cNvSpPr>
          <p:nvPr>
            <p:ph type="title"/>
          </p:nvPr>
        </p:nvSpPr>
        <p:spPr/>
        <p:txBody>
          <a:bodyPr/>
          <a:lstStyle/>
          <a:p>
            <a:r>
              <a:rPr lang="en-US" dirty="0"/>
              <a:t>Required versus optional attributes</a:t>
            </a:r>
          </a:p>
        </p:txBody>
      </p:sp>
      <p:sp>
        <p:nvSpPr>
          <p:cNvPr id="3" name="Content Placeholder 2">
            <a:extLst>
              <a:ext uri="{FF2B5EF4-FFF2-40B4-BE49-F238E27FC236}">
                <a16:creationId xmlns:a16="http://schemas.microsoft.com/office/drawing/2014/main" id="{3A48922F-1D95-FCF6-567F-4DCA189EC811}"/>
              </a:ext>
            </a:extLst>
          </p:cNvPr>
          <p:cNvSpPr>
            <a:spLocks noGrp="1"/>
          </p:cNvSpPr>
          <p:nvPr>
            <p:ph idx="1"/>
          </p:nvPr>
        </p:nvSpPr>
        <p:spPr/>
        <p:txBody>
          <a:bodyPr/>
          <a:lstStyle/>
          <a:p>
            <a:r>
              <a:rPr lang="en-US" dirty="0">
                <a:solidFill>
                  <a:srgbClr val="FF0000"/>
                </a:solidFill>
              </a:rPr>
              <a:t>required</a:t>
            </a:r>
            <a:r>
              <a:rPr lang="en-US" dirty="0"/>
              <a:t> attributes will be in </a:t>
            </a:r>
            <a:r>
              <a:rPr lang="en-US" b="1" dirty="0"/>
              <a:t>boldface</a:t>
            </a:r>
            <a:r>
              <a:rPr lang="en-US" dirty="0"/>
              <a:t>,</a:t>
            </a:r>
          </a:p>
          <a:p>
            <a:r>
              <a:rPr lang="en-US" dirty="0">
                <a:solidFill>
                  <a:srgbClr val="FF0000"/>
                </a:solidFill>
              </a:rPr>
              <a:t>optional</a:t>
            </a:r>
            <a:r>
              <a:rPr lang="en-US" dirty="0"/>
              <a:t> attributes will be in normal font</a:t>
            </a:r>
          </a:p>
          <a:p>
            <a:endParaRPr lang="en-US" dirty="0"/>
          </a:p>
        </p:txBody>
      </p:sp>
      <p:sp>
        <p:nvSpPr>
          <p:cNvPr id="4" name="Slide Number Placeholder 3">
            <a:extLst>
              <a:ext uri="{FF2B5EF4-FFF2-40B4-BE49-F238E27FC236}">
                <a16:creationId xmlns:a16="http://schemas.microsoft.com/office/drawing/2014/main" id="{5A1EEA07-9BDD-BFCC-C378-47F71F2D6D0B}"/>
              </a:ext>
            </a:extLst>
          </p:cNvPr>
          <p:cNvSpPr>
            <a:spLocks noGrp="1"/>
          </p:cNvSpPr>
          <p:nvPr>
            <p:ph type="sldNum" sz="quarter" idx="12"/>
          </p:nvPr>
        </p:nvSpPr>
        <p:spPr/>
        <p:txBody>
          <a:bodyPr/>
          <a:lstStyle/>
          <a:p>
            <a:pPr>
              <a:defRPr/>
            </a:pPr>
            <a:fld id="{449DC4EF-3333-49ED-8069-7C4CEEF61C07}" type="slidenum">
              <a:rPr lang="en-MY" altLang="en-US" smtClean="0"/>
              <a:pPr>
                <a:defRPr/>
              </a:pPr>
              <a:t>23</a:t>
            </a:fld>
            <a:endParaRPr lang="en-MY" altLang="en-US"/>
          </a:p>
        </p:txBody>
      </p:sp>
      <p:pic>
        <p:nvPicPr>
          <p:cNvPr id="5" name="Picture 4">
            <a:extLst>
              <a:ext uri="{FF2B5EF4-FFF2-40B4-BE49-F238E27FC236}">
                <a16:creationId xmlns:a16="http://schemas.microsoft.com/office/drawing/2014/main" id="{5714B5B4-B5F8-16B5-025C-F537EE99F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2895600"/>
            <a:ext cx="570547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80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0A9A-6904-8A1E-CADF-892B5031714C}"/>
              </a:ext>
            </a:extLst>
          </p:cNvPr>
          <p:cNvSpPr>
            <a:spLocks noGrp="1"/>
          </p:cNvSpPr>
          <p:nvPr>
            <p:ph type="title"/>
          </p:nvPr>
        </p:nvSpPr>
        <p:spPr/>
        <p:txBody>
          <a:bodyPr/>
          <a:lstStyle/>
          <a:p>
            <a:r>
              <a:rPr lang="en-US" dirty="0"/>
              <a:t>Required versus optional attributes</a:t>
            </a:r>
          </a:p>
        </p:txBody>
      </p:sp>
      <p:sp>
        <p:nvSpPr>
          <p:cNvPr id="3" name="Content Placeholder 2">
            <a:extLst>
              <a:ext uri="{FF2B5EF4-FFF2-40B4-BE49-F238E27FC236}">
                <a16:creationId xmlns:a16="http://schemas.microsoft.com/office/drawing/2014/main" id="{F4C536FD-16D7-BA53-4974-F18CAFF370BE}"/>
              </a:ext>
            </a:extLst>
          </p:cNvPr>
          <p:cNvSpPr>
            <a:spLocks noGrp="1"/>
          </p:cNvSpPr>
          <p:nvPr>
            <p:ph idx="1"/>
          </p:nvPr>
        </p:nvSpPr>
        <p:spPr/>
        <p:txBody>
          <a:bodyPr>
            <a:normAutofit fontScale="85000" lnSpcReduction="10000"/>
          </a:bodyPr>
          <a:lstStyle/>
          <a:p>
            <a:r>
              <a:rPr lang="en-US" b="0" i="0" dirty="0">
                <a:solidFill>
                  <a:schemeClr val="tx1"/>
                </a:solidFill>
                <a:effectLst/>
                <a:latin typeface="Google Sans"/>
              </a:rPr>
              <a:t>A required attribute is an attribute that must have a value in it, while an optional attribute may not have a value in it and can be left blank. The reasoning for making an attribute required is to ensure that data are collected for that particular characteristic.</a:t>
            </a:r>
          </a:p>
          <a:p>
            <a:r>
              <a:rPr lang="en-US" b="1" dirty="0"/>
              <a:t>Required Attribute</a:t>
            </a:r>
          </a:p>
          <a:p>
            <a:pPr>
              <a:buFont typeface="Arial" panose="020B0604020202020204" pitchFamily="34" charset="0"/>
              <a:buChar char="•"/>
            </a:pPr>
            <a:r>
              <a:rPr lang="en-US" b="1" dirty="0"/>
              <a:t>Definition</a:t>
            </a:r>
            <a:r>
              <a:rPr lang="en-US" dirty="0"/>
              <a:t>: A required attribute must have a value; it cannot be left empty or null.</a:t>
            </a:r>
          </a:p>
          <a:p>
            <a:pPr>
              <a:buFont typeface="Arial" panose="020B0604020202020204" pitchFamily="34" charset="0"/>
              <a:buChar char="•"/>
            </a:pPr>
            <a:r>
              <a:rPr lang="en-US" b="1" dirty="0"/>
              <a:t>Example</a:t>
            </a:r>
            <a:r>
              <a:rPr lang="en-US" dirty="0"/>
              <a:t>: In a "Customer" entity, the attribute "Email" might be required because every customer needs to provide an email address for communication.</a:t>
            </a:r>
          </a:p>
          <a:p>
            <a:r>
              <a:rPr lang="en-US" b="1" dirty="0"/>
              <a:t>Optional Attribute</a:t>
            </a:r>
          </a:p>
          <a:p>
            <a:pPr>
              <a:buFont typeface="Arial" panose="020B0604020202020204" pitchFamily="34" charset="0"/>
              <a:buChar char="•"/>
            </a:pPr>
            <a:r>
              <a:rPr lang="en-US" b="1" dirty="0"/>
              <a:t>Definition</a:t>
            </a:r>
            <a:r>
              <a:rPr lang="en-US" dirty="0"/>
              <a:t>: An optional attribute can have a null value, meaning it's not mandatory for every entity.</a:t>
            </a:r>
          </a:p>
          <a:p>
            <a:pPr>
              <a:buFont typeface="Arial" panose="020B0604020202020204" pitchFamily="34" charset="0"/>
              <a:buChar char="•"/>
            </a:pPr>
            <a:r>
              <a:rPr lang="en-US" b="1" dirty="0"/>
              <a:t>Example</a:t>
            </a:r>
            <a:r>
              <a:rPr lang="en-US" dirty="0"/>
              <a:t>: In the same "Customer" entity, the attribute "Phone Number" could be optional. Some customers may choose not to provide their phone numbers.</a:t>
            </a:r>
          </a:p>
          <a:p>
            <a:endParaRPr lang="en-US" dirty="0">
              <a:solidFill>
                <a:schemeClr val="tx1"/>
              </a:solidFill>
            </a:endParaRPr>
          </a:p>
        </p:txBody>
      </p:sp>
      <p:sp>
        <p:nvSpPr>
          <p:cNvPr id="4" name="Slide Number Placeholder 3">
            <a:extLst>
              <a:ext uri="{FF2B5EF4-FFF2-40B4-BE49-F238E27FC236}">
                <a16:creationId xmlns:a16="http://schemas.microsoft.com/office/drawing/2014/main" id="{3D35288D-C80F-82F1-5F50-CF287968EED3}"/>
              </a:ext>
            </a:extLst>
          </p:cNvPr>
          <p:cNvSpPr>
            <a:spLocks noGrp="1"/>
          </p:cNvSpPr>
          <p:nvPr>
            <p:ph type="sldNum" sz="quarter" idx="12"/>
          </p:nvPr>
        </p:nvSpPr>
        <p:spPr/>
        <p:txBody>
          <a:bodyPr/>
          <a:lstStyle/>
          <a:p>
            <a:pPr>
              <a:defRPr/>
            </a:pPr>
            <a:fld id="{449DC4EF-3333-49ED-8069-7C4CEEF61C07}" type="slidenum">
              <a:rPr lang="en-MY" altLang="en-US" smtClean="0"/>
              <a:pPr>
                <a:defRPr/>
              </a:pPr>
              <a:t>24</a:t>
            </a:fld>
            <a:endParaRPr lang="en-MY" altLang="en-US"/>
          </a:p>
        </p:txBody>
      </p:sp>
    </p:spTree>
    <p:extLst>
      <p:ext uri="{BB962C8B-B14F-4D97-AF65-F5344CB8AC3E}">
        <p14:creationId xmlns:p14="http://schemas.microsoft.com/office/powerpoint/2010/main" val="61114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22B4-D448-376D-8E2A-4AB24169DD53}"/>
              </a:ext>
            </a:extLst>
          </p:cNvPr>
          <p:cNvSpPr>
            <a:spLocks noGrp="1"/>
          </p:cNvSpPr>
          <p:nvPr>
            <p:ph type="title"/>
          </p:nvPr>
        </p:nvSpPr>
        <p:spPr/>
        <p:txBody>
          <a:bodyPr/>
          <a:lstStyle/>
          <a:p>
            <a:r>
              <a:rPr lang="en-US" dirty="0"/>
              <a:t>Types of attributes:</a:t>
            </a:r>
          </a:p>
        </p:txBody>
      </p:sp>
      <p:sp>
        <p:nvSpPr>
          <p:cNvPr id="3" name="Content Placeholder 2">
            <a:extLst>
              <a:ext uri="{FF2B5EF4-FFF2-40B4-BE49-F238E27FC236}">
                <a16:creationId xmlns:a16="http://schemas.microsoft.com/office/drawing/2014/main" id="{CBA3C069-C21A-61D2-CC78-BCA29882BB3D}"/>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en-US" b="1" i="0" dirty="0">
                <a:solidFill>
                  <a:srgbClr val="000000"/>
                </a:solidFill>
                <a:effectLst/>
                <a:latin typeface="inherit"/>
              </a:rPr>
              <a:t>Simple attribute</a:t>
            </a:r>
            <a:r>
              <a:rPr lang="en-US" b="0" i="0" dirty="0">
                <a:solidFill>
                  <a:srgbClr val="000000"/>
                </a:solidFill>
                <a:effectLst/>
                <a:latin typeface="Verdana" panose="020B0604030504040204" pitchFamily="34" charset="0"/>
              </a:rPr>
              <a:t> − Simple attributes are atomic values, which cannot be divided further. For example, a student's phone number is an atomic value of 10 digits.</a:t>
            </a:r>
          </a:p>
          <a:p>
            <a:pPr algn="just">
              <a:buFont typeface="Arial" panose="020B0604020202020204" pitchFamily="34" charset="0"/>
              <a:buChar char="•"/>
            </a:pPr>
            <a:r>
              <a:rPr lang="en-US" b="1" i="0" dirty="0">
                <a:solidFill>
                  <a:srgbClr val="000000"/>
                </a:solidFill>
                <a:effectLst/>
                <a:latin typeface="inherit"/>
              </a:rPr>
              <a:t>Composite attribute</a:t>
            </a:r>
            <a:r>
              <a:rPr lang="en-US" b="0" i="0" dirty="0">
                <a:solidFill>
                  <a:srgbClr val="000000"/>
                </a:solidFill>
                <a:effectLst/>
                <a:latin typeface="Verdana" panose="020B0604030504040204" pitchFamily="34" charset="0"/>
              </a:rPr>
              <a:t> − Composite attributes are made of more than one simple attribute. For example, a student's complete name may have first name and last-named.</a:t>
            </a:r>
          </a:p>
          <a:p>
            <a:pPr algn="just">
              <a:buFont typeface="Arial" panose="020B0604020202020204" pitchFamily="34" charset="0"/>
              <a:buChar char="•"/>
            </a:pPr>
            <a:r>
              <a:rPr lang="en-US" b="1" i="0" dirty="0">
                <a:solidFill>
                  <a:srgbClr val="000000"/>
                </a:solidFill>
                <a:effectLst/>
                <a:latin typeface="inherit"/>
              </a:rPr>
              <a:t>Derived attribute</a:t>
            </a:r>
            <a:r>
              <a:rPr lang="en-US" b="0" i="0" dirty="0">
                <a:solidFill>
                  <a:srgbClr val="000000"/>
                </a:solidFill>
                <a:effectLst/>
                <a:latin typeface="Verdana" panose="020B0604030504040204" pitchFamily="34" charset="0"/>
              </a:rPr>
              <a:t> − Derived attributes are the attributes that do not exist in the physical database, but their values are derived from other attributes present in the database. For example, average salary in a department should not be saved directly in the database, instead it can be derived. For another example, age can be derived from data of</a:t>
            </a:r>
            <a:r>
              <a:rPr lang="en-US" dirty="0">
                <a:solidFill>
                  <a:srgbClr val="000000"/>
                </a:solidFill>
                <a:latin typeface="Verdana" panose="020B0604030504040204" pitchFamily="34" charset="0"/>
              </a:rPr>
              <a:t> </a:t>
            </a:r>
            <a:r>
              <a:rPr lang="en-US" b="0" i="0" dirty="0">
                <a:solidFill>
                  <a:srgbClr val="000000"/>
                </a:solidFill>
                <a:effectLst/>
                <a:latin typeface="Verdana" panose="020B0604030504040204" pitchFamily="34" charset="0"/>
              </a:rPr>
              <a:t>birth.</a:t>
            </a:r>
          </a:p>
          <a:p>
            <a:pPr algn="just">
              <a:buFont typeface="Arial" panose="020B0604020202020204" pitchFamily="34" charset="0"/>
              <a:buChar char="•"/>
            </a:pPr>
            <a:r>
              <a:rPr lang="en-US" b="1" i="0" dirty="0">
                <a:solidFill>
                  <a:srgbClr val="000000"/>
                </a:solidFill>
                <a:effectLst/>
                <a:latin typeface="inherit"/>
              </a:rPr>
              <a:t>Single-value attribute</a:t>
            </a:r>
            <a:r>
              <a:rPr lang="en-US" b="0" i="0" dirty="0">
                <a:solidFill>
                  <a:srgbClr val="000000"/>
                </a:solidFill>
                <a:effectLst/>
                <a:latin typeface="Verdana" panose="020B0604030504040204" pitchFamily="34" charset="0"/>
              </a:rPr>
              <a:t> − Single-value attributes contain single value. For example − Social Security</a:t>
            </a:r>
            <a:r>
              <a:rPr lang="en-US" dirty="0">
                <a:solidFill>
                  <a:srgbClr val="000000"/>
                </a:solidFill>
                <a:latin typeface="Verdana" panose="020B0604030504040204" pitchFamily="34" charset="0"/>
              </a:rPr>
              <a:t> </a:t>
            </a:r>
            <a:r>
              <a:rPr lang="en-US" b="0" i="0" dirty="0">
                <a:solidFill>
                  <a:srgbClr val="000000"/>
                </a:solidFill>
                <a:effectLst/>
                <a:latin typeface="Verdana" panose="020B0604030504040204" pitchFamily="34" charset="0"/>
              </a:rPr>
              <a:t>Number.</a:t>
            </a:r>
          </a:p>
          <a:p>
            <a:pPr algn="just">
              <a:buFont typeface="Arial" panose="020B0604020202020204" pitchFamily="34" charset="0"/>
              <a:buChar char="•"/>
            </a:pPr>
            <a:r>
              <a:rPr lang="en-US" b="1" i="0" dirty="0">
                <a:solidFill>
                  <a:srgbClr val="000000"/>
                </a:solidFill>
                <a:effectLst/>
                <a:latin typeface="inherit"/>
              </a:rPr>
              <a:t>Multi-value attribute</a:t>
            </a:r>
            <a:r>
              <a:rPr lang="en-US" b="0" i="0" dirty="0">
                <a:solidFill>
                  <a:srgbClr val="000000"/>
                </a:solidFill>
                <a:effectLst/>
                <a:latin typeface="Verdana" panose="020B0604030504040204" pitchFamily="34" charset="0"/>
              </a:rPr>
              <a:t> − Multi-value attributes may contain more than one values. For example, a person can have more than one phone number, email address, etc.</a:t>
            </a:r>
          </a:p>
          <a:p>
            <a:endParaRPr lang="en-US" dirty="0"/>
          </a:p>
        </p:txBody>
      </p:sp>
      <p:sp>
        <p:nvSpPr>
          <p:cNvPr id="4" name="Slide Number Placeholder 3">
            <a:extLst>
              <a:ext uri="{FF2B5EF4-FFF2-40B4-BE49-F238E27FC236}">
                <a16:creationId xmlns:a16="http://schemas.microsoft.com/office/drawing/2014/main" id="{C5213761-4797-EEEB-EA6D-78EFAC9855A1}"/>
              </a:ext>
            </a:extLst>
          </p:cNvPr>
          <p:cNvSpPr>
            <a:spLocks noGrp="1"/>
          </p:cNvSpPr>
          <p:nvPr>
            <p:ph type="sldNum" sz="quarter" idx="12"/>
          </p:nvPr>
        </p:nvSpPr>
        <p:spPr/>
        <p:txBody>
          <a:bodyPr/>
          <a:lstStyle/>
          <a:p>
            <a:pPr>
              <a:defRPr/>
            </a:pPr>
            <a:fld id="{449DC4EF-3333-49ED-8069-7C4CEEF61C07}" type="slidenum">
              <a:rPr lang="en-MY" altLang="en-US" smtClean="0"/>
              <a:pPr>
                <a:defRPr/>
              </a:pPr>
              <a:t>25</a:t>
            </a:fld>
            <a:endParaRPr lang="en-MY" altLang="en-US"/>
          </a:p>
        </p:txBody>
      </p:sp>
    </p:spTree>
    <p:extLst>
      <p:ext uri="{BB962C8B-B14F-4D97-AF65-F5344CB8AC3E}">
        <p14:creationId xmlns:p14="http://schemas.microsoft.com/office/powerpoint/2010/main" val="374414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B953-BF6B-ED33-C127-D6FCE8EB3949}"/>
              </a:ext>
            </a:extLst>
          </p:cNvPr>
          <p:cNvSpPr>
            <a:spLocks noGrp="1"/>
          </p:cNvSpPr>
          <p:nvPr>
            <p:ph type="title"/>
          </p:nvPr>
        </p:nvSpPr>
        <p:spPr/>
        <p:txBody>
          <a:bodyPr/>
          <a:lstStyle/>
          <a:p>
            <a:r>
              <a:rPr lang="en-US" dirty="0"/>
              <a:t>Composite attributes</a:t>
            </a:r>
          </a:p>
        </p:txBody>
      </p:sp>
      <p:sp>
        <p:nvSpPr>
          <p:cNvPr id="3" name="Content Placeholder 2">
            <a:extLst>
              <a:ext uri="{FF2B5EF4-FFF2-40B4-BE49-F238E27FC236}">
                <a16:creationId xmlns:a16="http://schemas.microsoft.com/office/drawing/2014/main" id="{C6D1ADFD-296F-5AA3-38B9-8EEFF919E276}"/>
              </a:ext>
            </a:extLst>
          </p:cNvPr>
          <p:cNvSpPr>
            <a:spLocks noGrp="1"/>
          </p:cNvSpPr>
          <p:nvPr>
            <p:ph idx="1"/>
          </p:nvPr>
        </p:nvSpPr>
        <p:spPr/>
        <p:txBody>
          <a:bodyPr>
            <a:normAutofit/>
          </a:bodyPr>
          <a:lstStyle/>
          <a:p>
            <a:pPr lvl="1" algn="just"/>
            <a:r>
              <a:rPr lang="en-US" sz="2800" dirty="0"/>
              <a:t>Some attributes can be broken down into meaningful component parts.</a:t>
            </a:r>
          </a:p>
          <a:p>
            <a:pPr lvl="1" algn="just"/>
            <a:r>
              <a:rPr lang="en-US" sz="2800" dirty="0"/>
              <a:t>NAME: FirstName, </a:t>
            </a:r>
            <a:r>
              <a:rPr lang="en-US" sz="2800" dirty="0" err="1"/>
              <a:t>LastName</a:t>
            </a:r>
            <a:r>
              <a:rPr lang="en-US" sz="2800" dirty="0"/>
              <a:t> etc.</a:t>
            </a:r>
          </a:p>
          <a:p>
            <a:pPr lvl="1" algn="just"/>
            <a:r>
              <a:rPr lang="en-US" sz="2800" dirty="0" err="1"/>
              <a:t>Addrress</a:t>
            </a:r>
            <a:r>
              <a:rPr lang="en-US" sz="2800" dirty="0"/>
              <a:t>:  House, Street, City, Province</a:t>
            </a:r>
          </a:p>
          <a:p>
            <a:pPr lvl="1" algn="just"/>
            <a:r>
              <a:rPr lang="en-US" sz="2800" dirty="0"/>
              <a:t>A </a:t>
            </a:r>
            <a:r>
              <a:rPr lang="en-US" sz="2800" b="1" dirty="0"/>
              <a:t>simple (or atomic) attribute </a:t>
            </a:r>
            <a:r>
              <a:rPr lang="en-US" sz="2800" dirty="0"/>
              <a:t>is an attribute that cannot be broken down into smaller components</a:t>
            </a:r>
          </a:p>
          <a:p>
            <a:pPr lvl="1" algn="just"/>
            <a:r>
              <a:rPr lang="en-US" sz="2800" dirty="0"/>
              <a:t>Attributes of AUTOMOBILE are simple: Vehicle ID, Color, Weight, and Horsepower.</a:t>
            </a:r>
          </a:p>
          <a:p>
            <a:endParaRPr lang="en-US" sz="3200" dirty="0"/>
          </a:p>
        </p:txBody>
      </p:sp>
      <p:sp>
        <p:nvSpPr>
          <p:cNvPr id="4" name="Slide Number Placeholder 3">
            <a:extLst>
              <a:ext uri="{FF2B5EF4-FFF2-40B4-BE49-F238E27FC236}">
                <a16:creationId xmlns:a16="http://schemas.microsoft.com/office/drawing/2014/main" id="{E1F64D33-C074-C390-C89D-7A333D911124}"/>
              </a:ext>
            </a:extLst>
          </p:cNvPr>
          <p:cNvSpPr>
            <a:spLocks noGrp="1"/>
          </p:cNvSpPr>
          <p:nvPr>
            <p:ph type="sldNum" sz="quarter" idx="12"/>
          </p:nvPr>
        </p:nvSpPr>
        <p:spPr/>
        <p:txBody>
          <a:bodyPr/>
          <a:lstStyle/>
          <a:p>
            <a:pPr>
              <a:defRPr/>
            </a:pPr>
            <a:fld id="{449DC4EF-3333-49ED-8069-7C4CEEF61C07}" type="slidenum">
              <a:rPr lang="en-MY" altLang="en-US" smtClean="0"/>
              <a:pPr>
                <a:defRPr/>
              </a:pPr>
              <a:t>26</a:t>
            </a:fld>
            <a:endParaRPr lang="en-MY" altLang="en-US"/>
          </a:p>
        </p:txBody>
      </p:sp>
    </p:spTree>
    <p:extLst>
      <p:ext uri="{BB962C8B-B14F-4D97-AF65-F5344CB8AC3E}">
        <p14:creationId xmlns:p14="http://schemas.microsoft.com/office/powerpoint/2010/main" val="1402721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238E-2883-15C4-24DD-89F1390F8ACF}"/>
              </a:ext>
            </a:extLst>
          </p:cNvPr>
          <p:cNvSpPr>
            <a:spLocks noGrp="1"/>
          </p:cNvSpPr>
          <p:nvPr>
            <p:ph type="title"/>
          </p:nvPr>
        </p:nvSpPr>
        <p:spPr/>
        <p:txBody>
          <a:bodyPr/>
          <a:lstStyle/>
          <a:p>
            <a:r>
              <a:rPr lang="en-US" dirty="0"/>
              <a:t>Composite Attributes</a:t>
            </a:r>
          </a:p>
        </p:txBody>
      </p:sp>
      <p:sp>
        <p:nvSpPr>
          <p:cNvPr id="4" name="Slide Number Placeholder 3">
            <a:extLst>
              <a:ext uri="{FF2B5EF4-FFF2-40B4-BE49-F238E27FC236}">
                <a16:creationId xmlns:a16="http://schemas.microsoft.com/office/drawing/2014/main" id="{B6FCAA15-3FC7-EBF9-ABC7-D740D13FFC96}"/>
              </a:ext>
            </a:extLst>
          </p:cNvPr>
          <p:cNvSpPr>
            <a:spLocks noGrp="1"/>
          </p:cNvSpPr>
          <p:nvPr>
            <p:ph type="sldNum" sz="quarter" idx="12"/>
          </p:nvPr>
        </p:nvSpPr>
        <p:spPr/>
        <p:txBody>
          <a:bodyPr/>
          <a:lstStyle/>
          <a:p>
            <a:pPr>
              <a:defRPr/>
            </a:pPr>
            <a:fld id="{449DC4EF-3333-49ED-8069-7C4CEEF61C07}" type="slidenum">
              <a:rPr lang="en-MY" altLang="en-US" smtClean="0"/>
              <a:pPr>
                <a:defRPr/>
              </a:pPr>
              <a:t>27</a:t>
            </a:fld>
            <a:endParaRPr lang="en-MY" altLang="en-US"/>
          </a:p>
        </p:txBody>
      </p:sp>
      <p:pic>
        <p:nvPicPr>
          <p:cNvPr id="5" name="Content Placeholder 4">
            <a:extLst>
              <a:ext uri="{FF2B5EF4-FFF2-40B4-BE49-F238E27FC236}">
                <a16:creationId xmlns:a16="http://schemas.microsoft.com/office/drawing/2014/main" id="{606DA6E1-375F-2A98-3818-6A5666A3534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801" y="1905001"/>
            <a:ext cx="4800600" cy="241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F4A1566-DF4B-80F4-592F-4C53DCD2F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441050"/>
            <a:ext cx="3733800" cy="175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149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84460-03C1-D7C7-A158-7DE37E3213A7}"/>
              </a:ext>
            </a:extLst>
          </p:cNvPr>
          <p:cNvSpPr>
            <a:spLocks noGrp="1"/>
          </p:cNvSpPr>
          <p:nvPr>
            <p:ph type="title"/>
          </p:nvPr>
        </p:nvSpPr>
        <p:spPr>
          <a:xfrm>
            <a:off x="3858509" y="634946"/>
            <a:ext cx="4803797" cy="1450757"/>
          </a:xfrm>
        </p:spPr>
        <p:txBody>
          <a:bodyPr>
            <a:normAutofit/>
          </a:bodyPr>
          <a:lstStyle/>
          <a:p>
            <a:r>
              <a:rPr lang="en-US" sz="4100"/>
              <a:t>Single-valued Versus Multivalued Attributes</a:t>
            </a:r>
          </a:p>
        </p:txBody>
      </p:sp>
      <p:pic>
        <p:nvPicPr>
          <p:cNvPr id="5" name="Picture 4">
            <a:extLst>
              <a:ext uri="{FF2B5EF4-FFF2-40B4-BE49-F238E27FC236}">
                <a16:creationId xmlns:a16="http://schemas.microsoft.com/office/drawing/2014/main" id="{57FD201A-8355-8992-7318-D5EC11C2FF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5499" y="1089677"/>
            <a:ext cx="3015223" cy="14589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C3A8359-21CC-814B-BD39-FAA7009A2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5499" y="3626983"/>
            <a:ext cx="3015222" cy="16583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a16="http://schemas.microsoft.com/office/drawing/2014/main" id="{398A8141-E479-4FE6-6051-5173B198A2A5}"/>
              </a:ext>
            </a:extLst>
          </p:cNvPr>
          <p:cNvSpPr>
            <a:spLocks noGrp="1"/>
          </p:cNvSpPr>
          <p:nvPr>
            <p:ph idx="1"/>
          </p:nvPr>
        </p:nvSpPr>
        <p:spPr>
          <a:xfrm>
            <a:off x="3858509" y="2198914"/>
            <a:ext cx="4803797" cy="3670180"/>
          </a:xfrm>
        </p:spPr>
        <p:txBody>
          <a:bodyPr>
            <a:normAutofit/>
          </a:bodyPr>
          <a:lstStyle/>
          <a:p>
            <a:r>
              <a:rPr lang="en-US" dirty="0"/>
              <a:t>For each entity instance, each of the attributes in the figure has one value.</a:t>
            </a:r>
            <a:endParaRPr lang="en-US"/>
          </a:p>
          <a:p>
            <a:r>
              <a:rPr lang="en-US" dirty="0"/>
              <a:t>there is an attribute that may have more than one value for a given instance.</a:t>
            </a:r>
            <a:endParaRPr lang="en-US"/>
          </a:p>
          <a:p>
            <a:endParaRPr lang="en-US" dirty="0"/>
          </a:p>
        </p:txBody>
      </p:sp>
      <p:sp>
        <p:nvSpPr>
          <p:cNvPr id="15" name="Rectangle 14">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1E43CE4C-2A80-BFFB-A002-403113C480CC}"/>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449DC4EF-3333-49ED-8069-7C4CEEF61C07}" type="slidenum">
              <a:rPr lang="en-MY" altLang="en-US" smtClean="0"/>
              <a:pPr>
                <a:spcAft>
                  <a:spcPts val="600"/>
                </a:spcAft>
                <a:defRPr/>
              </a:pPr>
              <a:t>28</a:t>
            </a:fld>
            <a:endParaRPr lang="en-MY" altLang="en-US"/>
          </a:p>
        </p:txBody>
      </p:sp>
    </p:spTree>
    <p:extLst>
      <p:ext uri="{BB962C8B-B14F-4D97-AF65-F5344CB8AC3E}">
        <p14:creationId xmlns:p14="http://schemas.microsoft.com/office/powerpoint/2010/main" val="100516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A7AA-4AE8-87A5-EBBA-DF389765ED32}"/>
              </a:ext>
            </a:extLst>
          </p:cNvPr>
          <p:cNvSpPr>
            <a:spLocks noGrp="1"/>
          </p:cNvSpPr>
          <p:nvPr>
            <p:ph type="title"/>
          </p:nvPr>
        </p:nvSpPr>
        <p:spPr/>
        <p:txBody>
          <a:bodyPr/>
          <a:lstStyle/>
          <a:p>
            <a:r>
              <a:rPr lang="en-US" dirty="0"/>
              <a:t>Stored Versus Derived Attributes</a:t>
            </a:r>
          </a:p>
        </p:txBody>
      </p:sp>
      <p:sp>
        <p:nvSpPr>
          <p:cNvPr id="3" name="Content Placeholder 2">
            <a:extLst>
              <a:ext uri="{FF2B5EF4-FFF2-40B4-BE49-F238E27FC236}">
                <a16:creationId xmlns:a16="http://schemas.microsoft.com/office/drawing/2014/main" id="{D541C117-C309-1301-C3C2-8C0772EEB4FA}"/>
              </a:ext>
            </a:extLst>
          </p:cNvPr>
          <p:cNvSpPr>
            <a:spLocks noGrp="1"/>
          </p:cNvSpPr>
          <p:nvPr>
            <p:ph idx="1"/>
          </p:nvPr>
        </p:nvSpPr>
        <p:spPr/>
        <p:txBody>
          <a:bodyPr/>
          <a:lstStyle/>
          <a:p>
            <a:pPr algn="just"/>
            <a:r>
              <a:rPr lang="en-US" dirty="0"/>
              <a:t>Some attribute values that are of interest to users can be calculated or derived from other related attribute values that are stored in the database.</a:t>
            </a:r>
          </a:p>
          <a:p>
            <a:r>
              <a:rPr lang="en-US" dirty="0"/>
              <a:t>indicate a derived attribute with square brackets around the attribute</a:t>
            </a:r>
          </a:p>
          <a:p>
            <a:r>
              <a:rPr lang="en-US" dirty="0"/>
              <a:t>Or some tools use a notation of forward / in front of the attribute name.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F38E2F3-FBB5-D5B8-2604-B00F1E423946}"/>
              </a:ext>
            </a:extLst>
          </p:cNvPr>
          <p:cNvSpPr>
            <a:spLocks noGrp="1"/>
          </p:cNvSpPr>
          <p:nvPr>
            <p:ph type="sldNum" sz="quarter" idx="12"/>
          </p:nvPr>
        </p:nvSpPr>
        <p:spPr/>
        <p:txBody>
          <a:bodyPr/>
          <a:lstStyle/>
          <a:p>
            <a:pPr>
              <a:defRPr/>
            </a:pPr>
            <a:fld id="{449DC4EF-3333-49ED-8069-7C4CEEF61C07}" type="slidenum">
              <a:rPr lang="en-MY" altLang="en-US" smtClean="0"/>
              <a:pPr>
                <a:defRPr/>
              </a:pPr>
              <a:t>29</a:t>
            </a:fld>
            <a:endParaRPr lang="en-MY" altLang="en-US"/>
          </a:p>
        </p:txBody>
      </p:sp>
    </p:spTree>
    <p:extLst>
      <p:ext uri="{BB962C8B-B14F-4D97-AF65-F5344CB8AC3E}">
        <p14:creationId xmlns:p14="http://schemas.microsoft.com/office/powerpoint/2010/main" val="38628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0006-49AB-C9DD-2DE2-1BFF6BF12F4D}"/>
              </a:ext>
            </a:extLst>
          </p:cNvPr>
          <p:cNvSpPr>
            <a:spLocks noGrp="1"/>
          </p:cNvSpPr>
          <p:nvPr>
            <p:ph type="title"/>
          </p:nvPr>
        </p:nvSpPr>
        <p:spPr/>
        <p:txBody>
          <a:bodyPr/>
          <a:lstStyle/>
          <a:p>
            <a:r>
              <a:rPr lang="en-US" dirty="0"/>
              <a:t>What is a database?</a:t>
            </a:r>
          </a:p>
        </p:txBody>
      </p:sp>
      <p:sp>
        <p:nvSpPr>
          <p:cNvPr id="3" name="Content Placeholder 2">
            <a:extLst>
              <a:ext uri="{FF2B5EF4-FFF2-40B4-BE49-F238E27FC236}">
                <a16:creationId xmlns:a16="http://schemas.microsoft.com/office/drawing/2014/main" id="{7C3C3D0D-5B71-9E17-96F3-3918E51B1C17}"/>
              </a:ext>
            </a:extLst>
          </p:cNvPr>
          <p:cNvSpPr>
            <a:spLocks noGrp="1"/>
          </p:cNvSpPr>
          <p:nvPr>
            <p:ph idx="1"/>
          </p:nvPr>
        </p:nvSpPr>
        <p:spPr/>
        <p:txBody>
          <a:bodyPr/>
          <a:lstStyle/>
          <a:p>
            <a:r>
              <a:rPr lang="en-US" dirty="0"/>
              <a:t>A database is an organized collection of information that can be easily accessed, managed, and updated.</a:t>
            </a:r>
          </a:p>
          <a:p>
            <a:r>
              <a:rPr lang="en-US" dirty="0"/>
              <a:t>Database is a collection of related data and data is a collection of facts and figures that can be processed to produce information.</a:t>
            </a:r>
          </a:p>
          <a:p>
            <a:pPr algn="l"/>
            <a:r>
              <a:rPr lang="en-US" dirty="0"/>
              <a:t>Mostly data represents recordable facts. Data aids in producing information, which is based on facts. For example, if we have data about marks obtained by all students, we can then conclude about toppers and average marks.</a:t>
            </a:r>
          </a:p>
          <a:p>
            <a:pPr algn="l"/>
            <a:r>
              <a:rPr lang="en-US" dirty="0"/>
              <a:t>A database management system stores data in such a way that it becomes easier to retrieve, manipulate, and produce information.</a:t>
            </a:r>
          </a:p>
          <a:p>
            <a:endParaRPr lang="en-US" dirty="0"/>
          </a:p>
        </p:txBody>
      </p:sp>
      <p:sp>
        <p:nvSpPr>
          <p:cNvPr id="4" name="Slide Number Placeholder 3">
            <a:extLst>
              <a:ext uri="{FF2B5EF4-FFF2-40B4-BE49-F238E27FC236}">
                <a16:creationId xmlns:a16="http://schemas.microsoft.com/office/drawing/2014/main" id="{50D9884B-0B64-D216-1364-A0829A8515AB}"/>
              </a:ext>
            </a:extLst>
          </p:cNvPr>
          <p:cNvSpPr>
            <a:spLocks noGrp="1"/>
          </p:cNvSpPr>
          <p:nvPr>
            <p:ph type="sldNum" sz="quarter" idx="12"/>
          </p:nvPr>
        </p:nvSpPr>
        <p:spPr/>
        <p:txBody>
          <a:bodyPr/>
          <a:lstStyle/>
          <a:p>
            <a:pPr>
              <a:defRPr/>
            </a:pPr>
            <a:fld id="{449DC4EF-3333-49ED-8069-7C4CEEF61C07}" type="slidenum">
              <a:rPr lang="en-MY" altLang="en-US" smtClean="0"/>
              <a:pPr>
                <a:defRPr/>
              </a:pPr>
              <a:t>3</a:t>
            </a:fld>
            <a:endParaRPr lang="en-MY" altLang="en-US"/>
          </a:p>
        </p:txBody>
      </p:sp>
    </p:spTree>
    <p:extLst>
      <p:ext uri="{BB962C8B-B14F-4D97-AF65-F5344CB8AC3E}">
        <p14:creationId xmlns:p14="http://schemas.microsoft.com/office/powerpoint/2010/main" val="3258841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6C091-16B6-9091-78C8-943EF4668DA4}"/>
              </a:ext>
            </a:extLst>
          </p:cNvPr>
          <p:cNvSpPr>
            <a:spLocks noGrp="1"/>
          </p:cNvSpPr>
          <p:nvPr>
            <p:ph type="title"/>
          </p:nvPr>
        </p:nvSpPr>
        <p:spPr>
          <a:xfrm>
            <a:off x="5894613" y="634946"/>
            <a:ext cx="2767693" cy="1450757"/>
          </a:xfrm>
        </p:spPr>
        <p:txBody>
          <a:bodyPr>
            <a:normAutofit/>
          </a:bodyPr>
          <a:lstStyle/>
          <a:p>
            <a:r>
              <a:rPr lang="en-US" dirty="0"/>
              <a:t>Identifier attribute</a:t>
            </a:r>
          </a:p>
        </p:txBody>
      </p:sp>
      <p:pic>
        <p:nvPicPr>
          <p:cNvPr id="5" name="Picture 4">
            <a:extLst>
              <a:ext uri="{FF2B5EF4-FFF2-40B4-BE49-F238E27FC236}">
                <a16:creationId xmlns:a16="http://schemas.microsoft.com/office/drawing/2014/main" id="{9546B562-17E9-62AE-28A1-BD28CAB64F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5499" y="932322"/>
            <a:ext cx="5182351" cy="47299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D430BC-DFE7-77A8-8097-73376159DF85}"/>
              </a:ext>
            </a:extLst>
          </p:cNvPr>
          <p:cNvSpPr>
            <a:spLocks noGrp="1"/>
          </p:cNvSpPr>
          <p:nvPr>
            <p:ph idx="1"/>
          </p:nvPr>
        </p:nvSpPr>
        <p:spPr>
          <a:xfrm>
            <a:off x="5894613" y="2198914"/>
            <a:ext cx="2767693" cy="3670180"/>
          </a:xfrm>
        </p:spPr>
        <p:txBody>
          <a:bodyPr>
            <a:normAutofit/>
          </a:bodyPr>
          <a:lstStyle/>
          <a:p>
            <a:r>
              <a:rPr lang="en-US" dirty="0"/>
              <a:t>An </a:t>
            </a:r>
            <a:r>
              <a:rPr lang="en-US" b="1" dirty="0"/>
              <a:t>identifier </a:t>
            </a:r>
            <a:r>
              <a:rPr lang="en-US" dirty="0"/>
              <a:t>is an attribute (or combination of attributes)</a:t>
            </a:r>
            <a:endParaRPr lang="en-US"/>
          </a:p>
          <a:p>
            <a:r>
              <a:rPr lang="en-US" dirty="0"/>
              <a:t>Whose value distinguishes individual instances of an entity type.</a:t>
            </a:r>
            <a:endParaRPr lang="en-US"/>
          </a:p>
          <a:p>
            <a:endParaRPr lang="en-US" dirty="0"/>
          </a:p>
          <a:p>
            <a:endParaRPr lang="en-US" dirty="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3A4031D3-9ECB-0F34-2CC1-7663777AB9B5}"/>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449DC4EF-3333-49ED-8069-7C4CEEF61C07}" type="slidenum">
              <a:rPr lang="en-MY" altLang="en-US" smtClean="0"/>
              <a:pPr>
                <a:spcAft>
                  <a:spcPts val="600"/>
                </a:spcAft>
                <a:defRPr/>
              </a:pPr>
              <a:t>30</a:t>
            </a:fld>
            <a:endParaRPr lang="en-MY" altLang="en-US"/>
          </a:p>
        </p:txBody>
      </p:sp>
    </p:spTree>
    <p:extLst>
      <p:ext uri="{BB962C8B-B14F-4D97-AF65-F5344CB8AC3E}">
        <p14:creationId xmlns:p14="http://schemas.microsoft.com/office/powerpoint/2010/main" val="96935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D2BD-C65F-D507-B39D-BF0F482D1CFA}"/>
              </a:ext>
            </a:extLst>
          </p:cNvPr>
          <p:cNvSpPr>
            <a:spLocks noGrp="1"/>
          </p:cNvSpPr>
          <p:nvPr>
            <p:ph type="title"/>
          </p:nvPr>
        </p:nvSpPr>
        <p:spPr/>
        <p:txBody>
          <a:bodyPr/>
          <a:lstStyle/>
          <a:p>
            <a:r>
              <a:rPr lang="en-US" dirty="0"/>
              <a:t>Identifier attribute contd..</a:t>
            </a:r>
          </a:p>
        </p:txBody>
      </p:sp>
      <p:sp>
        <p:nvSpPr>
          <p:cNvPr id="3" name="Content Placeholder 2">
            <a:extLst>
              <a:ext uri="{FF2B5EF4-FFF2-40B4-BE49-F238E27FC236}">
                <a16:creationId xmlns:a16="http://schemas.microsoft.com/office/drawing/2014/main" id="{7F668B7A-6F6E-B767-ADA3-5BF58E54E06C}"/>
              </a:ext>
            </a:extLst>
          </p:cNvPr>
          <p:cNvSpPr>
            <a:spLocks noGrp="1"/>
          </p:cNvSpPr>
          <p:nvPr>
            <p:ph idx="1"/>
          </p:nvPr>
        </p:nvSpPr>
        <p:spPr/>
        <p:txBody>
          <a:bodyPr>
            <a:normAutofit/>
          </a:bodyPr>
          <a:lstStyle/>
          <a:p>
            <a:pPr algn="just"/>
            <a:r>
              <a:rPr lang="en-US" sz="2800" dirty="0"/>
              <a:t>A </a:t>
            </a:r>
            <a:r>
              <a:rPr lang="en-US" sz="2800" b="1" dirty="0"/>
              <a:t>composite identifier </a:t>
            </a:r>
            <a:r>
              <a:rPr lang="en-US" sz="2800" dirty="0"/>
              <a:t>is an identifier that consists of a composite attribute.</a:t>
            </a:r>
          </a:p>
          <a:p>
            <a:pPr algn="just"/>
            <a:r>
              <a:rPr lang="en-US" sz="2800" dirty="0"/>
              <a:t>Some entities may have more than one candidate identifier. </a:t>
            </a:r>
          </a:p>
          <a:p>
            <a:pPr algn="just"/>
            <a:r>
              <a:rPr lang="en-US" sz="2800" dirty="0"/>
              <a:t>If there is more than one candidate identifier, the designer must choose one of them as the identifier.</a:t>
            </a:r>
          </a:p>
          <a:p>
            <a:pPr algn="just"/>
            <a:endParaRPr lang="en-US" sz="2800" dirty="0"/>
          </a:p>
          <a:p>
            <a:endParaRPr lang="en-US" sz="2800" dirty="0"/>
          </a:p>
        </p:txBody>
      </p:sp>
      <p:sp>
        <p:nvSpPr>
          <p:cNvPr id="4" name="Slide Number Placeholder 3">
            <a:extLst>
              <a:ext uri="{FF2B5EF4-FFF2-40B4-BE49-F238E27FC236}">
                <a16:creationId xmlns:a16="http://schemas.microsoft.com/office/drawing/2014/main" id="{6BD3A424-F6F9-66E8-0857-B3AF26815B89}"/>
              </a:ext>
            </a:extLst>
          </p:cNvPr>
          <p:cNvSpPr>
            <a:spLocks noGrp="1"/>
          </p:cNvSpPr>
          <p:nvPr>
            <p:ph type="sldNum" sz="quarter" idx="12"/>
          </p:nvPr>
        </p:nvSpPr>
        <p:spPr/>
        <p:txBody>
          <a:bodyPr/>
          <a:lstStyle/>
          <a:p>
            <a:pPr>
              <a:defRPr/>
            </a:pPr>
            <a:fld id="{449DC4EF-3333-49ED-8069-7C4CEEF61C07}" type="slidenum">
              <a:rPr lang="en-MY" altLang="en-US" smtClean="0"/>
              <a:pPr>
                <a:defRPr/>
              </a:pPr>
              <a:t>31</a:t>
            </a:fld>
            <a:endParaRPr lang="en-MY" altLang="en-US"/>
          </a:p>
        </p:txBody>
      </p:sp>
    </p:spTree>
    <p:extLst>
      <p:ext uri="{BB962C8B-B14F-4D97-AF65-F5344CB8AC3E}">
        <p14:creationId xmlns:p14="http://schemas.microsoft.com/office/powerpoint/2010/main" val="96137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F673-9CB0-DC2D-9DB2-CADF90518349}"/>
              </a:ext>
            </a:extLst>
          </p:cNvPr>
          <p:cNvSpPr>
            <a:spLocks noGrp="1"/>
          </p:cNvSpPr>
          <p:nvPr>
            <p:ph type="title"/>
          </p:nvPr>
        </p:nvSpPr>
        <p:spPr/>
        <p:txBody>
          <a:bodyPr/>
          <a:lstStyle/>
          <a:p>
            <a:r>
              <a:rPr lang="en-US" dirty="0"/>
              <a:t>Identifier attribute contd..</a:t>
            </a:r>
          </a:p>
        </p:txBody>
      </p:sp>
      <p:sp>
        <p:nvSpPr>
          <p:cNvPr id="3" name="Content Placeholder 2">
            <a:extLst>
              <a:ext uri="{FF2B5EF4-FFF2-40B4-BE49-F238E27FC236}">
                <a16:creationId xmlns:a16="http://schemas.microsoft.com/office/drawing/2014/main" id="{ECF97FB3-026E-F820-E6C3-4A3538FF3D40}"/>
              </a:ext>
            </a:extLst>
          </p:cNvPr>
          <p:cNvSpPr>
            <a:spLocks noGrp="1"/>
          </p:cNvSpPr>
          <p:nvPr>
            <p:ph idx="1"/>
          </p:nvPr>
        </p:nvSpPr>
        <p:spPr/>
        <p:txBody>
          <a:bodyPr/>
          <a:lstStyle/>
          <a:p>
            <a:pPr algn="just"/>
            <a:r>
              <a:rPr lang="en-US" dirty="0"/>
              <a:t>Bruce (1992) suggests the following criteria for selecting identifiers:</a:t>
            </a:r>
          </a:p>
          <a:p>
            <a:pPr lvl="1" algn="just"/>
            <a:r>
              <a:rPr lang="en-US" dirty="0"/>
              <a:t>Choose an identifier that will not change its value over the life of each instance of the entity type.</a:t>
            </a:r>
          </a:p>
          <a:p>
            <a:pPr lvl="1" algn="just"/>
            <a:r>
              <a:rPr lang="en-US" dirty="0"/>
              <a:t>Choose an identifier such that for each instance of the entity, the attribute is guaranteed to have valid values and not be null.</a:t>
            </a:r>
          </a:p>
          <a:p>
            <a:pPr lvl="1"/>
            <a:endParaRPr lang="en-US" dirty="0"/>
          </a:p>
          <a:p>
            <a:endParaRPr lang="en-US" dirty="0"/>
          </a:p>
        </p:txBody>
      </p:sp>
      <p:sp>
        <p:nvSpPr>
          <p:cNvPr id="4" name="Slide Number Placeholder 3">
            <a:extLst>
              <a:ext uri="{FF2B5EF4-FFF2-40B4-BE49-F238E27FC236}">
                <a16:creationId xmlns:a16="http://schemas.microsoft.com/office/drawing/2014/main" id="{F9B6372D-93A6-C19C-8740-1CAEE8C44788}"/>
              </a:ext>
            </a:extLst>
          </p:cNvPr>
          <p:cNvSpPr>
            <a:spLocks noGrp="1"/>
          </p:cNvSpPr>
          <p:nvPr>
            <p:ph type="sldNum" sz="quarter" idx="12"/>
          </p:nvPr>
        </p:nvSpPr>
        <p:spPr/>
        <p:txBody>
          <a:bodyPr/>
          <a:lstStyle/>
          <a:p>
            <a:pPr>
              <a:defRPr/>
            </a:pPr>
            <a:fld id="{449DC4EF-3333-49ED-8069-7C4CEEF61C07}" type="slidenum">
              <a:rPr lang="en-MY" altLang="en-US" smtClean="0"/>
              <a:pPr>
                <a:defRPr/>
              </a:pPr>
              <a:t>32</a:t>
            </a:fld>
            <a:endParaRPr lang="en-MY" altLang="en-US"/>
          </a:p>
        </p:txBody>
      </p:sp>
    </p:spTree>
    <p:extLst>
      <p:ext uri="{BB962C8B-B14F-4D97-AF65-F5344CB8AC3E}">
        <p14:creationId xmlns:p14="http://schemas.microsoft.com/office/powerpoint/2010/main" val="571179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1C7B-1B61-72A7-9771-745C9AE6870D}"/>
              </a:ext>
            </a:extLst>
          </p:cNvPr>
          <p:cNvSpPr>
            <a:spLocks noGrp="1"/>
          </p:cNvSpPr>
          <p:nvPr>
            <p:ph type="title"/>
          </p:nvPr>
        </p:nvSpPr>
        <p:spPr/>
        <p:txBody>
          <a:bodyPr/>
          <a:lstStyle/>
          <a:p>
            <a:r>
              <a:rPr lang="en-US" dirty="0"/>
              <a:t>Naming and defining attributes</a:t>
            </a:r>
          </a:p>
        </p:txBody>
      </p:sp>
      <p:sp>
        <p:nvSpPr>
          <p:cNvPr id="3" name="Content Placeholder 2">
            <a:extLst>
              <a:ext uri="{FF2B5EF4-FFF2-40B4-BE49-F238E27FC236}">
                <a16:creationId xmlns:a16="http://schemas.microsoft.com/office/drawing/2014/main" id="{BBE0DF16-34FE-F9E9-A73C-1C555FC23E42}"/>
              </a:ext>
            </a:extLst>
          </p:cNvPr>
          <p:cNvSpPr>
            <a:spLocks noGrp="1"/>
          </p:cNvSpPr>
          <p:nvPr>
            <p:ph idx="1"/>
          </p:nvPr>
        </p:nvSpPr>
        <p:spPr/>
        <p:txBody>
          <a:bodyPr>
            <a:normAutofit fontScale="92500" lnSpcReduction="20000"/>
          </a:bodyPr>
          <a:lstStyle/>
          <a:p>
            <a:pPr algn="just"/>
            <a:r>
              <a:rPr lang="en-US" dirty="0"/>
              <a:t>An attribute name is a </a:t>
            </a:r>
            <a:r>
              <a:rPr lang="en-US" i="1" dirty="0"/>
              <a:t>singular noun or noun phrase</a:t>
            </a:r>
          </a:p>
          <a:p>
            <a:pPr algn="just"/>
            <a:r>
              <a:rPr lang="en-US" dirty="0"/>
              <a:t>An attribute name should be </a:t>
            </a:r>
            <a:r>
              <a:rPr lang="en-US" i="1" dirty="0"/>
              <a:t>unique</a:t>
            </a:r>
            <a:r>
              <a:rPr lang="en-US" dirty="0"/>
              <a:t>.</a:t>
            </a:r>
          </a:p>
          <a:p>
            <a:pPr algn="just"/>
            <a:r>
              <a:rPr lang="en-US" dirty="0"/>
              <a:t>To make an attribute name unique and for clarity purposes, </a:t>
            </a:r>
            <a:r>
              <a:rPr lang="en-US" i="1" dirty="0"/>
              <a:t>each attribute name should follow a standard format</a:t>
            </a:r>
            <a:r>
              <a:rPr lang="en-US" dirty="0"/>
              <a:t>.</a:t>
            </a:r>
          </a:p>
          <a:p>
            <a:pPr lvl="1" algn="just"/>
            <a:r>
              <a:rPr lang="en-US" i="1" dirty="0"/>
              <a:t>Similar attributes </a:t>
            </a:r>
            <a:r>
              <a:rPr lang="en-US" dirty="0"/>
              <a:t>of different entity types </a:t>
            </a:r>
            <a:r>
              <a:rPr lang="en-US" i="1" dirty="0"/>
              <a:t>should use the same qualifiers and classes</a:t>
            </a:r>
            <a:r>
              <a:rPr lang="en-US" dirty="0"/>
              <a:t> such as Faculty Residence City Name</a:t>
            </a:r>
          </a:p>
          <a:p>
            <a:pPr lvl="1" algn="just"/>
            <a:r>
              <a:rPr lang="en-US" dirty="0"/>
              <a:t>and Student Residence City Name.</a:t>
            </a:r>
          </a:p>
          <a:p>
            <a:pPr algn="just"/>
            <a:r>
              <a:rPr lang="en-US" dirty="0"/>
              <a:t>Any </a:t>
            </a:r>
            <a:r>
              <a:rPr lang="en-US" i="1" dirty="0"/>
              <a:t>aliases</a:t>
            </a:r>
            <a:r>
              <a:rPr lang="en-US" dirty="0"/>
              <a:t>, or alternative names, for the attribute can be specified in the definition, or may be included elsewhere in documentation</a:t>
            </a:r>
          </a:p>
          <a:p>
            <a:pPr algn="just"/>
            <a:r>
              <a:rPr lang="en-US" dirty="0"/>
              <a:t>For a multivalued attribute, the attribute definition should indicate </a:t>
            </a:r>
            <a:r>
              <a:rPr lang="en-US" i="1" dirty="0"/>
              <a:t>the maximum</a:t>
            </a:r>
          </a:p>
          <a:p>
            <a:pPr marL="0" indent="0" algn="just">
              <a:buNone/>
            </a:pPr>
            <a:r>
              <a:rPr lang="en-US" i="1" dirty="0"/>
              <a:t>and minimum number of occurrences of an attribute value for an entity instance</a:t>
            </a:r>
            <a:r>
              <a:rPr lang="en-US" dirty="0"/>
              <a:t>.</a:t>
            </a:r>
          </a:p>
          <a:p>
            <a:endParaRPr lang="en-US" dirty="0"/>
          </a:p>
          <a:p>
            <a:pPr lvl="1" algn="just"/>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3234DE4-C814-C80B-448A-BADF722995C7}"/>
              </a:ext>
            </a:extLst>
          </p:cNvPr>
          <p:cNvSpPr>
            <a:spLocks noGrp="1"/>
          </p:cNvSpPr>
          <p:nvPr>
            <p:ph type="sldNum" sz="quarter" idx="12"/>
          </p:nvPr>
        </p:nvSpPr>
        <p:spPr/>
        <p:txBody>
          <a:bodyPr/>
          <a:lstStyle/>
          <a:p>
            <a:pPr>
              <a:defRPr/>
            </a:pPr>
            <a:fld id="{449DC4EF-3333-49ED-8069-7C4CEEF61C07}" type="slidenum">
              <a:rPr lang="en-MY" altLang="en-US" smtClean="0"/>
              <a:pPr>
                <a:defRPr/>
              </a:pPr>
              <a:t>33</a:t>
            </a:fld>
            <a:endParaRPr lang="en-MY" altLang="en-US"/>
          </a:p>
        </p:txBody>
      </p:sp>
    </p:spTree>
    <p:extLst>
      <p:ext uri="{BB962C8B-B14F-4D97-AF65-F5344CB8AC3E}">
        <p14:creationId xmlns:p14="http://schemas.microsoft.com/office/powerpoint/2010/main" val="1184877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2E74-BE83-4EE6-8BA5-C9E7CF62C43A}"/>
              </a:ext>
            </a:extLst>
          </p:cNvPr>
          <p:cNvSpPr>
            <a:spLocks noGrp="1"/>
          </p:cNvSpPr>
          <p:nvPr>
            <p:ph type="title"/>
          </p:nvPr>
        </p:nvSpPr>
        <p:spPr/>
        <p:txBody>
          <a:bodyPr/>
          <a:lstStyle/>
          <a:p>
            <a:r>
              <a:rPr lang="en-US" dirty="0"/>
              <a:t>More on Attributes:</a:t>
            </a:r>
          </a:p>
        </p:txBody>
      </p:sp>
      <p:sp>
        <p:nvSpPr>
          <p:cNvPr id="3" name="Content Placeholder 2">
            <a:extLst>
              <a:ext uri="{FF2B5EF4-FFF2-40B4-BE49-F238E27FC236}">
                <a16:creationId xmlns:a16="http://schemas.microsoft.com/office/drawing/2014/main" id="{C72D83CF-D341-2EAE-7D09-6DA1ED7DDBB5}"/>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These attribute types can come together in a way like −</a:t>
            </a:r>
          </a:p>
          <a:p>
            <a:pPr algn="just">
              <a:buFont typeface="Arial" panose="020B0604020202020204" pitchFamily="34" charset="0"/>
              <a:buChar char="•"/>
            </a:pPr>
            <a:r>
              <a:rPr lang="en-US" b="0" i="0" dirty="0">
                <a:solidFill>
                  <a:srgbClr val="000000"/>
                </a:solidFill>
                <a:effectLst/>
                <a:latin typeface="Verdana" panose="020B0604030504040204" pitchFamily="34" charset="0"/>
              </a:rPr>
              <a:t>simple single-valued attributes</a:t>
            </a:r>
          </a:p>
          <a:p>
            <a:pPr algn="just">
              <a:buFont typeface="Arial" panose="020B0604020202020204" pitchFamily="34" charset="0"/>
              <a:buChar char="•"/>
            </a:pPr>
            <a:r>
              <a:rPr lang="en-US" b="0" i="0" dirty="0">
                <a:solidFill>
                  <a:srgbClr val="000000"/>
                </a:solidFill>
                <a:effectLst/>
                <a:latin typeface="Verdana" panose="020B0604030504040204" pitchFamily="34" charset="0"/>
              </a:rPr>
              <a:t>simple multi-valued attributes</a:t>
            </a:r>
          </a:p>
          <a:p>
            <a:pPr algn="just">
              <a:buFont typeface="Arial" panose="020B0604020202020204" pitchFamily="34" charset="0"/>
              <a:buChar char="•"/>
            </a:pPr>
            <a:r>
              <a:rPr lang="en-US" b="0" i="0" dirty="0">
                <a:solidFill>
                  <a:srgbClr val="000000"/>
                </a:solidFill>
                <a:effectLst/>
                <a:latin typeface="Verdana" panose="020B0604030504040204" pitchFamily="34" charset="0"/>
              </a:rPr>
              <a:t>composite single-valued attributes</a:t>
            </a:r>
          </a:p>
          <a:p>
            <a:pPr algn="just">
              <a:buFont typeface="Arial" panose="020B0604020202020204" pitchFamily="34" charset="0"/>
              <a:buChar char="•"/>
            </a:pPr>
            <a:r>
              <a:rPr lang="en-US" b="0" i="0" dirty="0">
                <a:solidFill>
                  <a:srgbClr val="000000"/>
                </a:solidFill>
                <a:effectLst/>
                <a:latin typeface="Verdana" panose="020B0604030504040204" pitchFamily="34" charset="0"/>
              </a:rPr>
              <a:t>composite multi-valued attributes</a:t>
            </a:r>
          </a:p>
          <a:p>
            <a:endParaRPr lang="en-US" dirty="0"/>
          </a:p>
        </p:txBody>
      </p:sp>
      <p:sp>
        <p:nvSpPr>
          <p:cNvPr id="4" name="Slide Number Placeholder 3">
            <a:extLst>
              <a:ext uri="{FF2B5EF4-FFF2-40B4-BE49-F238E27FC236}">
                <a16:creationId xmlns:a16="http://schemas.microsoft.com/office/drawing/2014/main" id="{1829BAFB-F58F-57AF-9436-B1CFD65A6264}"/>
              </a:ext>
            </a:extLst>
          </p:cNvPr>
          <p:cNvSpPr>
            <a:spLocks noGrp="1"/>
          </p:cNvSpPr>
          <p:nvPr>
            <p:ph type="sldNum" sz="quarter" idx="12"/>
          </p:nvPr>
        </p:nvSpPr>
        <p:spPr/>
        <p:txBody>
          <a:bodyPr/>
          <a:lstStyle/>
          <a:p>
            <a:pPr>
              <a:defRPr/>
            </a:pPr>
            <a:fld id="{449DC4EF-3333-49ED-8069-7C4CEEF61C07}" type="slidenum">
              <a:rPr lang="en-MY" altLang="en-US" smtClean="0"/>
              <a:pPr>
                <a:defRPr/>
              </a:pPr>
              <a:t>34</a:t>
            </a:fld>
            <a:endParaRPr lang="en-MY" altLang="en-US"/>
          </a:p>
        </p:txBody>
      </p:sp>
    </p:spTree>
    <p:extLst>
      <p:ext uri="{BB962C8B-B14F-4D97-AF65-F5344CB8AC3E}">
        <p14:creationId xmlns:p14="http://schemas.microsoft.com/office/powerpoint/2010/main" val="212037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D129-5552-3F15-0F6F-493B95187282}"/>
              </a:ext>
            </a:extLst>
          </p:cNvPr>
          <p:cNvSpPr>
            <a:spLocks noGrp="1"/>
          </p:cNvSpPr>
          <p:nvPr>
            <p:ph type="title"/>
          </p:nvPr>
        </p:nvSpPr>
        <p:spPr/>
        <p:txBody>
          <a:bodyPr/>
          <a:lstStyle/>
          <a:p>
            <a:r>
              <a:rPr lang="en-US" dirty="0"/>
              <a:t>Activity-I</a:t>
            </a:r>
          </a:p>
        </p:txBody>
      </p:sp>
      <p:sp>
        <p:nvSpPr>
          <p:cNvPr id="3" name="Content Placeholder 2">
            <a:extLst>
              <a:ext uri="{FF2B5EF4-FFF2-40B4-BE49-F238E27FC236}">
                <a16:creationId xmlns:a16="http://schemas.microsoft.com/office/drawing/2014/main" id="{79CEE199-FE15-B66F-BFCC-67C740B0A6A2}"/>
              </a:ext>
            </a:extLst>
          </p:cNvPr>
          <p:cNvSpPr>
            <a:spLocks noGrp="1"/>
          </p:cNvSpPr>
          <p:nvPr>
            <p:ph idx="1"/>
          </p:nvPr>
        </p:nvSpPr>
        <p:spPr/>
        <p:txBody>
          <a:bodyPr/>
          <a:lstStyle/>
          <a:p>
            <a:pPr>
              <a:buFont typeface="Wingdings" panose="05000000000000000000" pitchFamily="2" charset="2"/>
              <a:buChar char="q"/>
            </a:pPr>
            <a:r>
              <a:rPr lang="en-US" dirty="0"/>
              <a:t>The entity type STUDENT has the following attributes:</a:t>
            </a:r>
          </a:p>
          <a:p>
            <a:pPr>
              <a:buFont typeface="Wingdings" panose="05000000000000000000" pitchFamily="2" charset="2"/>
              <a:buChar char="q"/>
            </a:pPr>
            <a:r>
              <a:rPr lang="en-US" dirty="0"/>
              <a:t>Student Name, Address, Phone, Age, Activity, and No of Years. Activity represents some campus-based student activity, and No of Years represents the number of years the student has engaged in this activity. </a:t>
            </a:r>
          </a:p>
          <a:p>
            <a:pPr>
              <a:buFont typeface="Wingdings" panose="05000000000000000000" pitchFamily="2" charset="2"/>
              <a:buChar char="q"/>
            </a:pPr>
            <a:r>
              <a:rPr lang="en-US" dirty="0"/>
              <a:t>A given student may engage in more than one activity.</a:t>
            </a:r>
          </a:p>
          <a:p>
            <a:pPr>
              <a:buFont typeface="Wingdings" panose="05000000000000000000" pitchFamily="2" charset="2"/>
              <a:buChar char="q"/>
            </a:pPr>
            <a:r>
              <a:rPr lang="en-US" dirty="0"/>
              <a:t> Draw an ERD for this situation. What attribute or attributes did you designate as the identifier for the STUDENT entity? Why?</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71718E83-D4D1-F2FC-5EEC-E0222AB2DF41}"/>
              </a:ext>
            </a:extLst>
          </p:cNvPr>
          <p:cNvSpPr>
            <a:spLocks noGrp="1"/>
          </p:cNvSpPr>
          <p:nvPr>
            <p:ph type="sldNum" sz="quarter" idx="12"/>
          </p:nvPr>
        </p:nvSpPr>
        <p:spPr/>
        <p:txBody>
          <a:bodyPr/>
          <a:lstStyle/>
          <a:p>
            <a:pPr>
              <a:defRPr/>
            </a:pPr>
            <a:fld id="{449DC4EF-3333-49ED-8069-7C4CEEF61C07}" type="slidenum">
              <a:rPr lang="en-MY" altLang="en-US" smtClean="0"/>
              <a:pPr>
                <a:defRPr/>
              </a:pPr>
              <a:t>35</a:t>
            </a:fld>
            <a:endParaRPr lang="en-MY" altLang="en-US"/>
          </a:p>
        </p:txBody>
      </p:sp>
    </p:spTree>
    <p:extLst>
      <p:ext uri="{BB962C8B-B14F-4D97-AF65-F5344CB8AC3E}">
        <p14:creationId xmlns:p14="http://schemas.microsoft.com/office/powerpoint/2010/main" val="2455603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D644-CEBD-5831-DDE2-7C9EA7AB7778}"/>
              </a:ext>
            </a:extLst>
          </p:cNvPr>
          <p:cNvSpPr>
            <a:spLocks noGrp="1"/>
          </p:cNvSpPr>
          <p:nvPr>
            <p:ph type="title"/>
          </p:nvPr>
        </p:nvSpPr>
        <p:spPr/>
        <p:txBody>
          <a:bodyPr/>
          <a:lstStyle/>
          <a:p>
            <a:r>
              <a:rPr lang="en-US" b="0" i="0" dirty="0">
                <a:effectLst/>
                <a:latin typeface="Verdana" panose="020B0604030504040204" pitchFamily="34" charset="0"/>
              </a:rPr>
              <a:t>Entity-Set and Keys</a:t>
            </a:r>
            <a:endParaRPr lang="en-US" dirty="0"/>
          </a:p>
        </p:txBody>
      </p:sp>
      <p:sp>
        <p:nvSpPr>
          <p:cNvPr id="3" name="Content Placeholder 2">
            <a:extLst>
              <a:ext uri="{FF2B5EF4-FFF2-40B4-BE49-F238E27FC236}">
                <a16:creationId xmlns:a16="http://schemas.microsoft.com/office/drawing/2014/main" id="{2BF09962-2B70-280C-49DF-F517CA15FD13}"/>
              </a:ext>
            </a:extLst>
          </p:cNvPr>
          <p:cNvSpPr>
            <a:spLocks noGrp="1"/>
          </p:cNvSpPr>
          <p:nvPr>
            <p:ph idx="1"/>
          </p:nvPr>
        </p:nvSpPr>
        <p:spPr/>
        <p:txBody>
          <a:bodyPr>
            <a:normAutofit lnSpcReduction="10000"/>
          </a:bodyPr>
          <a:lstStyle/>
          <a:p>
            <a:pPr algn="l"/>
            <a:r>
              <a:rPr lang="en-US" b="0" i="0" dirty="0">
                <a:solidFill>
                  <a:srgbClr val="000000"/>
                </a:solidFill>
                <a:effectLst/>
                <a:latin typeface="Verdana" panose="020B0604030504040204" pitchFamily="34" charset="0"/>
              </a:rPr>
              <a:t>Key is an attribute or collection of attributes that uniquely identifies an entity among entity set.</a:t>
            </a:r>
          </a:p>
          <a:p>
            <a:pPr algn="l"/>
            <a:r>
              <a:rPr lang="en-US" b="0" i="0" dirty="0">
                <a:solidFill>
                  <a:srgbClr val="000000"/>
                </a:solidFill>
                <a:effectLst/>
                <a:latin typeface="Verdana" panose="020B0604030504040204" pitchFamily="34" charset="0"/>
              </a:rPr>
              <a:t>For example, the </a:t>
            </a:r>
            <a:r>
              <a:rPr lang="en-US" b="0" i="0" dirty="0" err="1">
                <a:solidFill>
                  <a:srgbClr val="000000"/>
                </a:solidFill>
                <a:effectLst/>
                <a:latin typeface="Verdana" panose="020B0604030504040204" pitchFamily="34" charset="0"/>
              </a:rPr>
              <a:t>roll_number</a:t>
            </a:r>
            <a:r>
              <a:rPr lang="en-US" b="0" i="0" dirty="0">
                <a:solidFill>
                  <a:srgbClr val="000000"/>
                </a:solidFill>
                <a:effectLst/>
                <a:latin typeface="Verdana" panose="020B0604030504040204" pitchFamily="34" charset="0"/>
              </a:rPr>
              <a:t> of a student makes him/her identifiable among students.</a:t>
            </a:r>
          </a:p>
          <a:p>
            <a:pPr algn="just">
              <a:buFont typeface="Arial" panose="020B0604020202020204" pitchFamily="34" charset="0"/>
              <a:buChar char="•"/>
            </a:pPr>
            <a:r>
              <a:rPr lang="en-US" b="1" i="0" dirty="0">
                <a:solidFill>
                  <a:srgbClr val="000000"/>
                </a:solidFill>
                <a:effectLst/>
                <a:latin typeface="inherit"/>
              </a:rPr>
              <a:t>Super Key</a:t>
            </a:r>
            <a:r>
              <a:rPr lang="en-US" b="0" i="0" dirty="0">
                <a:solidFill>
                  <a:srgbClr val="000000"/>
                </a:solidFill>
                <a:effectLst/>
                <a:latin typeface="Verdana" panose="020B0604030504040204" pitchFamily="34" charset="0"/>
              </a:rPr>
              <a:t> − A set of attributes (one or more) that collectively identifies an entity in an entity set.</a:t>
            </a:r>
          </a:p>
          <a:p>
            <a:pPr algn="just">
              <a:buFont typeface="Arial" panose="020B0604020202020204" pitchFamily="34" charset="0"/>
              <a:buChar char="•"/>
            </a:pPr>
            <a:r>
              <a:rPr lang="en-US" b="1" i="0" dirty="0">
                <a:solidFill>
                  <a:srgbClr val="000000"/>
                </a:solidFill>
                <a:effectLst/>
                <a:latin typeface="inherit"/>
              </a:rPr>
              <a:t>Candidate Key</a:t>
            </a:r>
            <a:r>
              <a:rPr lang="en-US" b="0" i="0" dirty="0">
                <a:solidFill>
                  <a:srgbClr val="000000"/>
                </a:solidFill>
                <a:effectLst/>
                <a:latin typeface="Verdana" panose="020B0604030504040204" pitchFamily="34" charset="0"/>
              </a:rPr>
              <a:t> − A minimal super key is called a candidate key. An entity set may have more than one candidate key.</a:t>
            </a:r>
          </a:p>
          <a:p>
            <a:pPr algn="just">
              <a:buFont typeface="Arial" panose="020B0604020202020204" pitchFamily="34" charset="0"/>
              <a:buChar char="•"/>
            </a:pPr>
            <a:r>
              <a:rPr lang="en-US" b="1" i="0" dirty="0">
                <a:solidFill>
                  <a:srgbClr val="000000"/>
                </a:solidFill>
                <a:effectLst/>
                <a:latin typeface="inherit"/>
              </a:rPr>
              <a:t>Primary Key</a:t>
            </a:r>
            <a:r>
              <a:rPr lang="en-US" b="0" i="0" dirty="0">
                <a:solidFill>
                  <a:srgbClr val="000000"/>
                </a:solidFill>
                <a:effectLst/>
                <a:latin typeface="Verdana" panose="020B0604030504040204" pitchFamily="34" charset="0"/>
              </a:rPr>
              <a:t> − A primary key is one of the candidate keys chosen by the database designer to uniquely identify the entity set.</a:t>
            </a:r>
          </a:p>
          <a:p>
            <a:endParaRPr lang="en-US" dirty="0"/>
          </a:p>
        </p:txBody>
      </p:sp>
      <p:sp>
        <p:nvSpPr>
          <p:cNvPr id="4" name="Slide Number Placeholder 3">
            <a:extLst>
              <a:ext uri="{FF2B5EF4-FFF2-40B4-BE49-F238E27FC236}">
                <a16:creationId xmlns:a16="http://schemas.microsoft.com/office/drawing/2014/main" id="{ABE26FD6-FDFE-3F07-31CD-BD6EE5F906BF}"/>
              </a:ext>
            </a:extLst>
          </p:cNvPr>
          <p:cNvSpPr>
            <a:spLocks noGrp="1"/>
          </p:cNvSpPr>
          <p:nvPr>
            <p:ph type="sldNum" sz="quarter" idx="12"/>
          </p:nvPr>
        </p:nvSpPr>
        <p:spPr/>
        <p:txBody>
          <a:bodyPr/>
          <a:lstStyle/>
          <a:p>
            <a:pPr>
              <a:defRPr/>
            </a:pPr>
            <a:fld id="{449DC4EF-3333-49ED-8069-7C4CEEF61C07}" type="slidenum">
              <a:rPr lang="en-MY" altLang="en-US" smtClean="0"/>
              <a:pPr>
                <a:defRPr/>
              </a:pPr>
              <a:t>36</a:t>
            </a:fld>
            <a:endParaRPr lang="en-MY" altLang="en-US"/>
          </a:p>
        </p:txBody>
      </p:sp>
    </p:spTree>
    <p:extLst>
      <p:ext uri="{BB962C8B-B14F-4D97-AF65-F5344CB8AC3E}">
        <p14:creationId xmlns:p14="http://schemas.microsoft.com/office/powerpoint/2010/main" val="3496105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5037-8AAB-9B1B-362C-740E61461AF2}"/>
              </a:ext>
            </a:extLst>
          </p:cNvPr>
          <p:cNvSpPr>
            <a:spLocks noGrp="1"/>
          </p:cNvSpPr>
          <p:nvPr>
            <p:ph type="title"/>
          </p:nvPr>
        </p:nvSpPr>
        <p:spPr/>
        <p:txBody>
          <a:bodyPr/>
          <a:lstStyle/>
          <a:p>
            <a:r>
              <a:rPr lang="en-US" b="0" i="0" dirty="0">
                <a:solidFill>
                  <a:srgbClr val="000000"/>
                </a:solidFill>
                <a:effectLst/>
                <a:latin typeface="var(--ff-lato)"/>
              </a:rPr>
              <a:t>Relationship</a:t>
            </a:r>
            <a:endParaRPr lang="en-US" dirty="0"/>
          </a:p>
        </p:txBody>
      </p:sp>
      <p:sp>
        <p:nvSpPr>
          <p:cNvPr id="3" name="Content Placeholder 2">
            <a:extLst>
              <a:ext uri="{FF2B5EF4-FFF2-40B4-BE49-F238E27FC236}">
                <a16:creationId xmlns:a16="http://schemas.microsoft.com/office/drawing/2014/main" id="{DB85E154-AAC0-41DB-6240-8D9FA228AE43}"/>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The association among entities is called a relationship. For example, an employee </a:t>
            </a:r>
            <a:r>
              <a:rPr lang="en-US" b="1" i="0" dirty="0" err="1">
                <a:solidFill>
                  <a:srgbClr val="000000"/>
                </a:solidFill>
                <a:effectLst/>
                <a:latin typeface="Verdana" panose="020B0604030504040204" pitchFamily="34" charset="0"/>
              </a:rPr>
              <a:t>works_at</a:t>
            </a:r>
            <a:r>
              <a:rPr lang="en-US" b="0" i="0" dirty="0">
                <a:solidFill>
                  <a:srgbClr val="000000"/>
                </a:solidFill>
                <a:effectLst/>
                <a:latin typeface="Verdana" panose="020B0604030504040204" pitchFamily="34" charset="0"/>
              </a:rPr>
              <a:t> a department, a student </a:t>
            </a:r>
            <a:r>
              <a:rPr lang="en-US" b="1" i="0" dirty="0">
                <a:solidFill>
                  <a:srgbClr val="000000"/>
                </a:solidFill>
                <a:effectLst/>
                <a:latin typeface="Verdana" panose="020B0604030504040204" pitchFamily="34" charset="0"/>
              </a:rPr>
              <a:t>enrolls</a:t>
            </a:r>
            <a:r>
              <a:rPr lang="en-US" b="0" i="0" dirty="0">
                <a:solidFill>
                  <a:srgbClr val="000000"/>
                </a:solidFill>
                <a:effectLst/>
                <a:latin typeface="Verdana" panose="020B0604030504040204" pitchFamily="34" charset="0"/>
              </a:rPr>
              <a:t> in a course. Here, </a:t>
            </a:r>
            <a:r>
              <a:rPr lang="en-US" b="0" i="0" dirty="0" err="1">
                <a:solidFill>
                  <a:srgbClr val="000000"/>
                </a:solidFill>
                <a:effectLst/>
                <a:latin typeface="Verdana" panose="020B0604030504040204" pitchFamily="34" charset="0"/>
              </a:rPr>
              <a:t>Works_at</a:t>
            </a:r>
            <a:r>
              <a:rPr lang="en-US" b="0" i="0" dirty="0">
                <a:solidFill>
                  <a:srgbClr val="000000"/>
                </a:solidFill>
                <a:effectLst/>
                <a:latin typeface="Verdana" panose="020B0604030504040204" pitchFamily="34" charset="0"/>
              </a:rPr>
              <a:t> and Enrolls are called relationships.</a:t>
            </a:r>
          </a:p>
          <a:p>
            <a:pPr algn="l"/>
            <a:r>
              <a:rPr lang="en-US" b="1" i="0" dirty="0">
                <a:effectLst/>
                <a:latin typeface="Verdana" panose="020B0604030504040204" pitchFamily="34" charset="0"/>
              </a:rPr>
              <a:t>Relationship Set</a:t>
            </a:r>
          </a:p>
          <a:p>
            <a:pPr algn="l"/>
            <a:r>
              <a:rPr lang="en-US" b="0" i="0" dirty="0">
                <a:solidFill>
                  <a:srgbClr val="000000"/>
                </a:solidFill>
                <a:effectLst/>
                <a:latin typeface="Verdana" panose="020B0604030504040204" pitchFamily="34" charset="0"/>
              </a:rPr>
              <a:t>A set of relationships of similar type is called a relationship set. Like entities, a relationship too can have attributes. These attributes are called </a:t>
            </a:r>
            <a:r>
              <a:rPr lang="en-US" b="1" i="0" dirty="0">
                <a:solidFill>
                  <a:srgbClr val="000000"/>
                </a:solidFill>
                <a:effectLst/>
                <a:latin typeface="inherit"/>
              </a:rPr>
              <a:t>descriptive attributes</a:t>
            </a:r>
            <a:r>
              <a:rPr lang="en-US" b="0" i="0" dirty="0">
                <a:solidFill>
                  <a:srgbClr val="000000"/>
                </a:solidFill>
                <a:effectLst/>
                <a:latin typeface="Verdana" panose="020B0604030504040204" pitchFamily="34" charset="0"/>
              </a:rPr>
              <a:t>.</a:t>
            </a:r>
          </a:p>
          <a:p>
            <a:endParaRPr lang="en-US" dirty="0"/>
          </a:p>
        </p:txBody>
      </p:sp>
      <p:sp>
        <p:nvSpPr>
          <p:cNvPr id="4" name="Slide Number Placeholder 3">
            <a:extLst>
              <a:ext uri="{FF2B5EF4-FFF2-40B4-BE49-F238E27FC236}">
                <a16:creationId xmlns:a16="http://schemas.microsoft.com/office/drawing/2014/main" id="{DC888C34-8249-5EB8-62C5-5DC8CF4CCE84}"/>
              </a:ext>
            </a:extLst>
          </p:cNvPr>
          <p:cNvSpPr>
            <a:spLocks noGrp="1"/>
          </p:cNvSpPr>
          <p:nvPr>
            <p:ph type="sldNum" sz="quarter" idx="12"/>
          </p:nvPr>
        </p:nvSpPr>
        <p:spPr/>
        <p:txBody>
          <a:bodyPr/>
          <a:lstStyle/>
          <a:p>
            <a:pPr>
              <a:defRPr/>
            </a:pPr>
            <a:fld id="{449DC4EF-3333-49ED-8069-7C4CEEF61C07}" type="slidenum">
              <a:rPr lang="en-MY" altLang="en-US" smtClean="0"/>
              <a:pPr>
                <a:defRPr/>
              </a:pPr>
              <a:t>37</a:t>
            </a:fld>
            <a:endParaRPr lang="en-MY" altLang="en-US"/>
          </a:p>
        </p:txBody>
      </p:sp>
    </p:spTree>
    <p:extLst>
      <p:ext uri="{BB962C8B-B14F-4D97-AF65-F5344CB8AC3E}">
        <p14:creationId xmlns:p14="http://schemas.microsoft.com/office/powerpoint/2010/main" val="277115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686260-E9B9-274F-E4C7-C6A1F04ACA3E}"/>
              </a:ext>
            </a:extLst>
          </p:cNvPr>
          <p:cNvPicPr>
            <a:picLocks noChangeAspect="1"/>
          </p:cNvPicPr>
          <p:nvPr/>
        </p:nvPicPr>
        <p:blipFill>
          <a:blip r:embed="rId2"/>
          <a:stretch>
            <a:fillRect/>
          </a:stretch>
        </p:blipFill>
        <p:spPr>
          <a:xfrm>
            <a:off x="707517" y="1487555"/>
            <a:ext cx="7752969" cy="3876484"/>
          </a:xfrm>
          <a:prstGeom prst="rect">
            <a:avLst/>
          </a:prstGeom>
        </p:spPr>
      </p:pic>
      <p:sp>
        <p:nvSpPr>
          <p:cNvPr id="2" name="Slide Number Placeholder 1">
            <a:extLst>
              <a:ext uri="{FF2B5EF4-FFF2-40B4-BE49-F238E27FC236}">
                <a16:creationId xmlns:a16="http://schemas.microsoft.com/office/drawing/2014/main" id="{7C5C0579-941C-4E69-14F0-D677BC0D5CE9}"/>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38</a:t>
            </a:fld>
            <a:endParaRPr lang="en-MY" altLang="en-US"/>
          </a:p>
        </p:txBody>
      </p:sp>
    </p:spTree>
    <p:extLst>
      <p:ext uri="{BB962C8B-B14F-4D97-AF65-F5344CB8AC3E}">
        <p14:creationId xmlns:p14="http://schemas.microsoft.com/office/powerpoint/2010/main" val="261861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406C-AAB8-BC14-1DC1-48ED4086D359}"/>
              </a:ext>
            </a:extLst>
          </p:cNvPr>
          <p:cNvSpPr>
            <a:spLocks noGrp="1"/>
          </p:cNvSpPr>
          <p:nvPr>
            <p:ph type="title"/>
          </p:nvPr>
        </p:nvSpPr>
        <p:spPr/>
        <p:txBody>
          <a:bodyPr/>
          <a:lstStyle/>
          <a:p>
            <a:r>
              <a:rPr lang="en-US" b="0" i="0" dirty="0">
                <a:effectLst/>
                <a:latin typeface="Verdana" panose="020B0604030504040204" pitchFamily="34" charset="0"/>
              </a:rPr>
              <a:t>Degree of Relationship</a:t>
            </a:r>
            <a:endParaRPr lang="en-US" dirty="0"/>
          </a:p>
        </p:txBody>
      </p:sp>
      <p:sp>
        <p:nvSpPr>
          <p:cNvPr id="3" name="Content Placeholder 2">
            <a:extLst>
              <a:ext uri="{FF2B5EF4-FFF2-40B4-BE49-F238E27FC236}">
                <a16:creationId xmlns:a16="http://schemas.microsoft.com/office/drawing/2014/main" id="{B5181754-3517-1F13-49D6-4B5064F89AE4}"/>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The number of participating entities in a relationship defines the degree of the relationship.</a:t>
            </a:r>
          </a:p>
          <a:p>
            <a:pPr algn="just">
              <a:buFont typeface="Arial" panose="020B0604020202020204" pitchFamily="34" charset="0"/>
              <a:buChar char="•"/>
            </a:pPr>
            <a:r>
              <a:rPr lang="en-US" b="0" i="0" dirty="0">
                <a:solidFill>
                  <a:srgbClr val="000000"/>
                </a:solidFill>
                <a:effectLst/>
                <a:latin typeface="Verdana" panose="020B0604030504040204" pitchFamily="34" charset="0"/>
              </a:rPr>
              <a:t>Binary = degree 2</a:t>
            </a:r>
          </a:p>
          <a:p>
            <a:pPr algn="just">
              <a:buFont typeface="Arial" panose="020B0604020202020204" pitchFamily="34" charset="0"/>
              <a:buChar char="•"/>
            </a:pPr>
            <a:r>
              <a:rPr lang="en-US" b="0" i="0" dirty="0">
                <a:solidFill>
                  <a:srgbClr val="000000"/>
                </a:solidFill>
                <a:effectLst/>
                <a:latin typeface="Verdana" panose="020B0604030504040204" pitchFamily="34" charset="0"/>
              </a:rPr>
              <a:t>Ternary = degree 3</a:t>
            </a:r>
          </a:p>
          <a:p>
            <a:pPr algn="just">
              <a:buFont typeface="Arial" panose="020B0604020202020204" pitchFamily="34" charset="0"/>
              <a:buChar char="•"/>
            </a:pPr>
            <a:r>
              <a:rPr lang="en-US" b="0" i="0" dirty="0">
                <a:solidFill>
                  <a:srgbClr val="000000"/>
                </a:solidFill>
                <a:effectLst/>
                <a:latin typeface="Verdana" panose="020B0604030504040204" pitchFamily="34" charset="0"/>
              </a:rPr>
              <a:t>n-</a:t>
            </a:r>
            <a:r>
              <a:rPr lang="en-US" b="0" i="0" dirty="0" err="1">
                <a:solidFill>
                  <a:srgbClr val="000000"/>
                </a:solidFill>
                <a:effectLst/>
                <a:latin typeface="Verdana" panose="020B0604030504040204" pitchFamily="34" charset="0"/>
              </a:rPr>
              <a:t>ary</a:t>
            </a:r>
            <a:r>
              <a:rPr lang="en-US" b="0" i="0" dirty="0">
                <a:solidFill>
                  <a:srgbClr val="000000"/>
                </a:solidFill>
                <a:effectLst/>
                <a:latin typeface="Verdana" panose="020B0604030504040204" pitchFamily="34" charset="0"/>
              </a:rPr>
              <a:t> = degree</a:t>
            </a:r>
          </a:p>
          <a:p>
            <a:endParaRPr lang="en-US" dirty="0"/>
          </a:p>
        </p:txBody>
      </p:sp>
      <p:sp>
        <p:nvSpPr>
          <p:cNvPr id="4" name="Slide Number Placeholder 3">
            <a:extLst>
              <a:ext uri="{FF2B5EF4-FFF2-40B4-BE49-F238E27FC236}">
                <a16:creationId xmlns:a16="http://schemas.microsoft.com/office/drawing/2014/main" id="{3CEED053-63A5-1E3C-66C1-41264DEDDB0C}"/>
              </a:ext>
            </a:extLst>
          </p:cNvPr>
          <p:cNvSpPr>
            <a:spLocks noGrp="1"/>
          </p:cNvSpPr>
          <p:nvPr>
            <p:ph type="sldNum" sz="quarter" idx="12"/>
          </p:nvPr>
        </p:nvSpPr>
        <p:spPr/>
        <p:txBody>
          <a:bodyPr/>
          <a:lstStyle/>
          <a:p>
            <a:pPr>
              <a:defRPr/>
            </a:pPr>
            <a:fld id="{449DC4EF-3333-49ED-8069-7C4CEEF61C07}" type="slidenum">
              <a:rPr lang="en-MY" altLang="en-US" smtClean="0"/>
              <a:pPr>
                <a:defRPr/>
              </a:pPr>
              <a:t>39</a:t>
            </a:fld>
            <a:endParaRPr lang="en-MY" altLang="en-US"/>
          </a:p>
        </p:txBody>
      </p:sp>
    </p:spTree>
    <p:extLst>
      <p:ext uri="{BB962C8B-B14F-4D97-AF65-F5344CB8AC3E}">
        <p14:creationId xmlns:p14="http://schemas.microsoft.com/office/powerpoint/2010/main" val="69707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0AEF-B6F4-178D-7F3C-98F7C4131C07}"/>
              </a:ext>
            </a:extLst>
          </p:cNvPr>
          <p:cNvPicPr>
            <a:picLocks noChangeAspect="1"/>
          </p:cNvPicPr>
          <p:nvPr/>
        </p:nvPicPr>
        <p:blipFill>
          <a:blip r:embed="rId2"/>
          <a:srcRect b="2049"/>
          <a:stretch/>
        </p:blipFill>
        <p:spPr>
          <a:xfrm>
            <a:off x="482600" y="1307903"/>
            <a:ext cx="8178799" cy="3645097"/>
          </a:xfrm>
          <a:prstGeom prst="rect">
            <a:avLst/>
          </a:prstGeom>
        </p:spPr>
      </p:pic>
      <p:sp>
        <p:nvSpPr>
          <p:cNvPr id="2" name="Slide Number Placeholder 1">
            <a:extLst>
              <a:ext uri="{FF2B5EF4-FFF2-40B4-BE49-F238E27FC236}">
                <a16:creationId xmlns:a16="http://schemas.microsoft.com/office/drawing/2014/main" id="{CE45D5E9-1238-5D1B-4033-296D705D2E41}"/>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4</a:t>
            </a:fld>
            <a:endParaRPr lang="en-MY" altLang="en-US"/>
          </a:p>
        </p:txBody>
      </p:sp>
    </p:spTree>
    <p:extLst>
      <p:ext uri="{BB962C8B-B14F-4D97-AF65-F5344CB8AC3E}">
        <p14:creationId xmlns:p14="http://schemas.microsoft.com/office/powerpoint/2010/main" val="3797319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F35A-044C-2273-5686-EBC5E85BE077}"/>
              </a:ext>
            </a:extLst>
          </p:cNvPr>
          <p:cNvSpPr>
            <a:spLocks noGrp="1"/>
          </p:cNvSpPr>
          <p:nvPr>
            <p:ph type="title"/>
          </p:nvPr>
        </p:nvSpPr>
        <p:spPr/>
        <p:txBody>
          <a:bodyPr/>
          <a:lstStyle/>
          <a:p>
            <a:r>
              <a:rPr lang="en-US" b="0" i="0" dirty="0">
                <a:effectLst/>
                <a:latin typeface="Verdana" panose="020B0604030504040204" pitchFamily="34" charset="0"/>
              </a:rPr>
              <a:t>Mapping Cardinalities</a:t>
            </a:r>
            <a:endParaRPr lang="en-US" dirty="0"/>
          </a:p>
        </p:txBody>
      </p:sp>
      <p:sp>
        <p:nvSpPr>
          <p:cNvPr id="3" name="Content Placeholder 2">
            <a:extLst>
              <a:ext uri="{FF2B5EF4-FFF2-40B4-BE49-F238E27FC236}">
                <a16:creationId xmlns:a16="http://schemas.microsoft.com/office/drawing/2014/main" id="{16727A00-2F2E-4C08-AC83-BCE832F57B1E}"/>
              </a:ext>
            </a:extLst>
          </p:cNvPr>
          <p:cNvSpPr>
            <a:spLocks noGrp="1"/>
          </p:cNvSpPr>
          <p:nvPr>
            <p:ph idx="1"/>
          </p:nvPr>
        </p:nvSpPr>
        <p:spPr/>
        <p:txBody>
          <a:bodyPr/>
          <a:lstStyle/>
          <a:p>
            <a:pPr algn="l"/>
            <a:r>
              <a:rPr lang="en-US" b="1" i="0" dirty="0">
                <a:solidFill>
                  <a:srgbClr val="000000"/>
                </a:solidFill>
                <a:effectLst/>
                <a:latin typeface="inherit"/>
              </a:rPr>
              <a:t>Cardinality</a:t>
            </a:r>
            <a:r>
              <a:rPr lang="en-US" b="0" i="0" dirty="0">
                <a:solidFill>
                  <a:srgbClr val="000000"/>
                </a:solidFill>
                <a:effectLst/>
                <a:latin typeface="Verdana" panose="020B0604030504040204" pitchFamily="34" charset="0"/>
              </a:rPr>
              <a:t> defines the number of entities in one entity set, which can be associated with the number of entities of other set via relationship set</a:t>
            </a:r>
          </a:p>
          <a:p>
            <a:endParaRPr lang="en-US" dirty="0"/>
          </a:p>
        </p:txBody>
      </p:sp>
      <p:sp>
        <p:nvSpPr>
          <p:cNvPr id="4" name="Slide Number Placeholder 3">
            <a:extLst>
              <a:ext uri="{FF2B5EF4-FFF2-40B4-BE49-F238E27FC236}">
                <a16:creationId xmlns:a16="http://schemas.microsoft.com/office/drawing/2014/main" id="{2A16BB26-951C-6759-3EE3-75A7AB7049C0}"/>
              </a:ext>
            </a:extLst>
          </p:cNvPr>
          <p:cNvSpPr>
            <a:spLocks noGrp="1"/>
          </p:cNvSpPr>
          <p:nvPr>
            <p:ph type="sldNum" sz="quarter" idx="12"/>
          </p:nvPr>
        </p:nvSpPr>
        <p:spPr/>
        <p:txBody>
          <a:bodyPr/>
          <a:lstStyle/>
          <a:p>
            <a:pPr>
              <a:defRPr/>
            </a:pPr>
            <a:fld id="{449DC4EF-3333-49ED-8069-7C4CEEF61C07}" type="slidenum">
              <a:rPr lang="en-MY" altLang="en-US" smtClean="0"/>
              <a:pPr>
                <a:defRPr/>
              </a:pPr>
              <a:t>40</a:t>
            </a:fld>
            <a:endParaRPr lang="en-MY" altLang="en-US"/>
          </a:p>
        </p:txBody>
      </p:sp>
    </p:spTree>
    <p:extLst>
      <p:ext uri="{BB962C8B-B14F-4D97-AF65-F5344CB8AC3E}">
        <p14:creationId xmlns:p14="http://schemas.microsoft.com/office/powerpoint/2010/main" val="2178687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253D-477C-E9F6-2ADD-69CD1A027552}"/>
              </a:ext>
            </a:extLst>
          </p:cNvPr>
          <p:cNvSpPr>
            <a:spLocks noGrp="1"/>
          </p:cNvSpPr>
          <p:nvPr>
            <p:ph type="title"/>
          </p:nvPr>
        </p:nvSpPr>
        <p:spPr/>
        <p:txBody>
          <a:bodyPr/>
          <a:lstStyle/>
          <a:p>
            <a:r>
              <a:rPr lang="en-US" b="1" i="0" dirty="0">
                <a:solidFill>
                  <a:srgbClr val="000000"/>
                </a:solidFill>
                <a:effectLst/>
                <a:latin typeface="Verdana" panose="020B0604030504040204" pitchFamily="34" charset="0"/>
              </a:rPr>
              <a:t>One-to-one</a:t>
            </a:r>
            <a:endParaRPr lang="en-US" dirty="0"/>
          </a:p>
        </p:txBody>
      </p:sp>
      <p:sp>
        <p:nvSpPr>
          <p:cNvPr id="3" name="Content Placeholder 2">
            <a:extLst>
              <a:ext uri="{FF2B5EF4-FFF2-40B4-BE49-F238E27FC236}">
                <a16:creationId xmlns:a16="http://schemas.microsoft.com/office/drawing/2014/main" id="{8E6CF8A3-066A-7202-8C5F-6634123BDD14}"/>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One entity from entity set A can be associated with at most one entity of entity set B and vice versa.</a:t>
            </a:r>
          </a:p>
          <a:p>
            <a:endParaRPr lang="en-US" dirty="0"/>
          </a:p>
        </p:txBody>
      </p:sp>
      <p:sp>
        <p:nvSpPr>
          <p:cNvPr id="4" name="Slide Number Placeholder 3">
            <a:extLst>
              <a:ext uri="{FF2B5EF4-FFF2-40B4-BE49-F238E27FC236}">
                <a16:creationId xmlns:a16="http://schemas.microsoft.com/office/drawing/2014/main" id="{6CD0D699-9FA1-6B40-9F8F-F39083A456A5}"/>
              </a:ext>
            </a:extLst>
          </p:cNvPr>
          <p:cNvSpPr>
            <a:spLocks noGrp="1"/>
          </p:cNvSpPr>
          <p:nvPr>
            <p:ph type="sldNum" sz="quarter" idx="12"/>
          </p:nvPr>
        </p:nvSpPr>
        <p:spPr/>
        <p:txBody>
          <a:bodyPr/>
          <a:lstStyle/>
          <a:p>
            <a:pPr>
              <a:defRPr/>
            </a:pPr>
            <a:fld id="{449DC4EF-3333-49ED-8069-7C4CEEF61C07}" type="slidenum">
              <a:rPr lang="en-MY" altLang="en-US" smtClean="0"/>
              <a:pPr>
                <a:defRPr/>
              </a:pPr>
              <a:t>41</a:t>
            </a:fld>
            <a:endParaRPr lang="en-MY" altLang="en-US"/>
          </a:p>
        </p:txBody>
      </p:sp>
      <p:pic>
        <p:nvPicPr>
          <p:cNvPr id="3074" name="Picture 2" descr="One-to-one relation">
            <a:extLst>
              <a:ext uri="{FF2B5EF4-FFF2-40B4-BE49-F238E27FC236}">
                <a16:creationId xmlns:a16="http://schemas.microsoft.com/office/drawing/2014/main" id="{60ABA835-6D4F-DE6D-98B2-4B7894541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2895600"/>
            <a:ext cx="31051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44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E6BC-76C0-CB97-9326-2D93072C8ED6}"/>
              </a:ext>
            </a:extLst>
          </p:cNvPr>
          <p:cNvSpPr>
            <a:spLocks noGrp="1"/>
          </p:cNvSpPr>
          <p:nvPr>
            <p:ph type="title"/>
          </p:nvPr>
        </p:nvSpPr>
        <p:spPr/>
        <p:txBody>
          <a:bodyPr/>
          <a:lstStyle/>
          <a:p>
            <a:r>
              <a:rPr lang="en-US" b="1" i="0" dirty="0">
                <a:solidFill>
                  <a:srgbClr val="000000"/>
                </a:solidFill>
                <a:effectLst/>
                <a:latin typeface="Verdana" panose="020B0604030504040204" pitchFamily="34" charset="0"/>
              </a:rPr>
              <a:t>One-to-many</a:t>
            </a:r>
            <a:endParaRPr lang="en-US" dirty="0"/>
          </a:p>
        </p:txBody>
      </p:sp>
      <p:sp>
        <p:nvSpPr>
          <p:cNvPr id="3" name="Content Placeholder 2">
            <a:extLst>
              <a:ext uri="{FF2B5EF4-FFF2-40B4-BE49-F238E27FC236}">
                <a16:creationId xmlns:a16="http://schemas.microsoft.com/office/drawing/2014/main" id="{DB6F31BA-2980-0FD7-6352-0970BA9D7FBE}"/>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One entity from entity set A can be associated with more than one entities of entity set B however an entity from entity set B, can be associated with at most one entity.</a:t>
            </a:r>
          </a:p>
          <a:p>
            <a:endParaRPr lang="en-US" dirty="0"/>
          </a:p>
        </p:txBody>
      </p:sp>
      <p:sp>
        <p:nvSpPr>
          <p:cNvPr id="4" name="Slide Number Placeholder 3">
            <a:extLst>
              <a:ext uri="{FF2B5EF4-FFF2-40B4-BE49-F238E27FC236}">
                <a16:creationId xmlns:a16="http://schemas.microsoft.com/office/drawing/2014/main" id="{F971C473-A1DA-C06E-8E53-CDD3288EC1A4}"/>
              </a:ext>
            </a:extLst>
          </p:cNvPr>
          <p:cNvSpPr>
            <a:spLocks noGrp="1"/>
          </p:cNvSpPr>
          <p:nvPr>
            <p:ph type="sldNum" sz="quarter" idx="12"/>
          </p:nvPr>
        </p:nvSpPr>
        <p:spPr/>
        <p:txBody>
          <a:bodyPr/>
          <a:lstStyle/>
          <a:p>
            <a:pPr>
              <a:defRPr/>
            </a:pPr>
            <a:fld id="{449DC4EF-3333-49ED-8069-7C4CEEF61C07}" type="slidenum">
              <a:rPr lang="en-MY" altLang="en-US" smtClean="0"/>
              <a:pPr>
                <a:defRPr/>
              </a:pPr>
              <a:t>42</a:t>
            </a:fld>
            <a:endParaRPr lang="en-MY" altLang="en-US"/>
          </a:p>
        </p:txBody>
      </p:sp>
      <p:pic>
        <p:nvPicPr>
          <p:cNvPr id="4100" name="Picture 4" descr="One-to-many relation">
            <a:extLst>
              <a:ext uri="{FF2B5EF4-FFF2-40B4-BE49-F238E27FC236}">
                <a16:creationId xmlns:a16="http://schemas.microsoft.com/office/drawing/2014/main" id="{4BE662E9-25A6-1AD1-254B-CAE04D168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3048000"/>
            <a:ext cx="310515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21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8C76-8691-E228-1021-6998809222E0}"/>
              </a:ext>
            </a:extLst>
          </p:cNvPr>
          <p:cNvSpPr>
            <a:spLocks noGrp="1"/>
          </p:cNvSpPr>
          <p:nvPr>
            <p:ph type="title"/>
          </p:nvPr>
        </p:nvSpPr>
        <p:spPr/>
        <p:txBody>
          <a:bodyPr/>
          <a:lstStyle/>
          <a:p>
            <a:r>
              <a:rPr lang="en-US" b="1" i="0" dirty="0">
                <a:solidFill>
                  <a:srgbClr val="000000"/>
                </a:solidFill>
                <a:effectLst/>
                <a:latin typeface="Verdana" panose="020B0604030504040204" pitchFamily="34" charset="0"/>
              </a:rPr>
              <a:t>Many-to-one</a:t>
            </a:r>
            <a:endParaRPr lang="en-US" dirty="0"/>
          </a:p>
        </p:txBody>
      </p:sp>
      <p:sp>
        <p:nvSpPr>
          <p:cNvPr id="3" name="Content Placeholder 2">
            <a:extLst>
              <a:ext uri="{FF2B5EF4-FFF2-40B4-BE49-F238E27FC236}">
                <a16:creationId xmlns:a16="http://schemas.microsoft.com/office/drawing/2014/main" id="{0B542494-6940-3F3F-173C-396CFBA9FCF1}"/>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More than one entities from entity set A can be associated with at most one entity of entity set B, however an entity from entity set B can be associated with more than one entity from entity set A. </a:t>
            </a:r>
            <a:endParaRPr lang="en-US" dirty="0"/>
          </a:p>
        </p:txBody>
      </p:sp>
      <p:sp>
        <p:nvSpPr>
          <p:cNvPr id="4" name="Slide Number Placeholder 3">
            <a:extLst>
              <a:ext uri="{FF2B5EF4-FFF2-40B4-BE49-F238E27FC236}">
                <a16:creationId xmlns:a16="http://schemas.microsoft.com/office/drawing/2014/main" id="{EB59F95C-298B-4FEF-33B8-CD063FC92E21}"/>
              </a:ext>
            </a:extLst>
          </p:cNvPr>
          <p:cNvSpPr>
            <a:spLocks noGrp="1"/>
          </p:cNvSpPr>
          <p:nvPr>
            <p:ph type="sldNum" sz="quarter" idx="12"/>
          </p:nvPr>
        </p:nvSpPr>
        <p:spPr/>
        <p:txBody>
          <a:bodyPr/>
          <a:lstStyle/>
          <a:p>
            <a:pPr>
              <a:defRPr/>
            </a:pPr>
            <a:fld id="{449DC4EF-3333-49ED-8069-7C4CEEF61C07}" type="slidenum">
              <a:rPr lang="en-MY" altLang="en-US" smtClean="0"/>
              <a:pPr>
                <a:defRPr/>
              </a:pPr>
              <a:t>43</a:t>
            </a:fld>
            <a:endParaRPr lang="en-MY" altLang="en-US"/>
          </a:p>
        </p:txBody>
      </p:sp>
    </p:spTree>
    <p:extLst>
      <p:ext uri="{BB962C8B-B14F-4D97-AF65-F5344CB8AC3E}">
        <p14:creationId xmlns:p14="http://schemas.microsoft.com/office/powerpoint/2010/main" val="3595096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96FD-4D12-F3EF-4882-A61E899C6576}"/>
              </a:ext>
            </a:extLst>
          </p:cNvPr>
          <p:cNvSpPr>
            <a:spLocks noGrp="1"/>
          </p:cNvSpPr>
          <p:nvPr>
            <p:ph type="title"/>
          </p:nvPr>
        </p:nvSpPr>
        <p:spPr/>
        <p:txBody>
          <a:bodyPr/>
          <a:lstStyle/>
          <a:p>
            <a:r>
              <a:rPr lang="en-US"/>
              <a:t>E-R Model Notation</a:t>
            </a:r>
            <a:endParaRPr lang="en-US" dirty="0"/>
          </a:p>
        </p:txBody>
      </p:sp>
      <p:sp>
        <p:nvSpPr>
          <p:cNvPr id="4" name="Slide Number Placeholder 3">
            <a:extLst>
              <a:ext uri="{FF2B5EF4-FFF2-40B4-BE49-F238E27FC236}">
                <a16:creationId xmlns:a16="http://schemas.microsoft.com/office/drawing/2014/main" id="{1D1AAFAF-E853-A2D7-1322-05303EA7B309}"/>
              </a:ext>
            </a:extLst>
          </p:cNvPr>
          <p:cNvSpPr>
            <a:spLocks noGrp="1"/>
          </p:cNvSpPr>
          <p:nvPr>
            <p:ph type="sldNum" sz="quarter" idx="12"/>
          </p:nvPr>
        </p:nvSpPr>
        <p:spPr/>
        <p:txBody>
          <a:bodyPr/>
          <a:lstStyle/>
          <a:p>
            <a:pPr>
              <a:defRPr/>
            </a:pPr>
            <a:fld id="{449DC4EF-3333-49ED-8069-7C4CEEF61C07}" type="slidenum">
              <a:rPr lang="en-MY" altLang="en-US" smtClean="0"/>
              <a:pPr>
                <a:defRPr/>
              </a:pPr>
              <a:t>44</a:t>
            </a:fld>
            <a:endParaRPr lang="en-MY" altLang="en-US"/>
          </a:p>
        </p:txBody>
      </p:sp>
      <p:pic>
        <p:nvPicPr>
          <p:cNvPr id="5" name="Content Placeholder 4">
            <a:extLst>
              <a:ext uri="{FF2B5EF4-FFF2-40B4-BE49-F238E27FC236}">
                <a16:creationId xmlns:a16="http://schemas.microsoft.com/office/drawing/2014/main" id="{AB9CD2B9-2729-F977-5AA2-7773C0FD9FD0}"/>
              </a:ext>
            </a:extLst>
          </p:cNvPr>
          <p:cNvPicPr>
            <a:picLocks noGrp="1" noChangeAspect="1"/>
          </p:cNvPicPr>
          <p:nvPr>
            <p:ph idx="1"/>
          </p:nvPr>
        </p:nvPicPr>
        <p:blipFill rotWithShape="1">
          <a:blip r:embed="rId2"/>
          <a:srcRect l="23405" t="14082" r="17493" b="10617"/>
          <a:stretch/>
        </p:blipFill>
        <p:spPr>
          <a:xfrm>
            <a:off x="1787698" y="1846263"/>
            <a:ext cx="5613054" cy="4022725"/>
          </a:xfrm>
          <a:prstGeom prst="rect">
            <a:avLst/>
          </a:prstGeom>
        </p:spPr>
      </p:pic>
    </p:spTree>
    <p:extLst>
      <p:ext uri="{BB962C8B-B14F-4D97-AF65-F5344CB8AC3E}">
        <p14:creationId xmlns:p14="http://schemas.microsoft.com/office/powerpoint/2010/main" val="575072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1D80-E9E7-78F5-72FD-F6D9BB508420}"/>
              </a:ext>
            </a:extLst>
          </p:cNvPr>
          <p:cNvSpPr>
            <a:spLocks noGrp="1"/>
          </p:cNvSpPr>
          <p:nvPr>
            <p:ph type="title"/>
          </p:nvPr>
        </p:nvSpPr>
        <p:spPr/>
        <p:txBody>
          <a:bodyPr/>
          <a:lstStyle/>
          <a:p>
            <a:r>
              <a:rPr lang="en-US" dirty="0"/>
              <a:t>Identify Entities for ERD:</a:t>
            </a:r>
          </a:p>
        </p:txBody>
      </p:sp>
      <p:sp>
        <p:nvSpPr>
          <p:cNvPr id="3" name="Content Placeholder 2">
            <a:extLst>
              <a:ext uri="{FF2B5EF4-FFF2-40B4-BE49-F238E27FC236}">
                <a16:creationId xmlns:a16="http://schemas.microsoft.com/office/drawing/2014/main" id="{F5BEAECB-6385-8BA2-C8D2-553476CE1FCE}"/>
              </a:ext>
            </a:extLst>
          </p:cNvPr>
          <p:cNvSpPr>
            <a:spLocks noGrp="1"/>
          </p:cNvSpPr>
          <p:nvPr>
            <p:ph idx="1"/>
          </p:nvPr>
        </p:nvSpPr>
        <p:spPr/>
        <p:txBody>
          <a:bodyPr>
            <a:normAutofit fontScale="70000" lnSpcReduction="20000"/>
          </a:bodyPr>
          <a:lstStyle/>
          <a:p>
            <a:r>
              <a:rPr lang="en-US" dirty="0"/>
              <a:t>Identifying entities for an Entity-Relationship Diagram (ERD) involves analyzing the scenario to pinpoint the key components that represent real-world objects or concepts. Here’s a step-by-step approach:</a:t>
            </a:r>
          </a:p>
          <a:p>
            <a:pPr>
              <a:buFont typeface="+mj-lt"/>
              <a:buAutoNum type="arabicPeriod"/>
            </a:pPr>
            <a:r>
              <a:rPr lang="en-US" b="1" dirty="0"/>
              <a:t>Read the Scenario Carefully</a:t>
            </a:r>
            <a:r>
              <a:rPr lang="en-US" dirty="0"/>
              <a:t>: Understand the context and the main operations described.</a:t>
            </a:r>
          </a:p>
          <a:p>
            <a:pPr>
              <a:buFont typeface="+mj-lt"/>
              <a:buAutoNum type="arabicPeriod"/>
            </a:pPr>
            <a:r>
              <a:rPr lang="en-US" b="1" dirty="0"/>
              <a:t>Look for Nouns</a:t>
            </a:r>
            <a:r>
              <a:rPr lang="en-US" dirty="0"/>
              <a:t>: Entities are often represented by nouns. Highlight key terms that refer to people, places, things, or concepts.</a:t>
            </a:r>
          </a:p>
          <a:p>
            <a:pPr>
              <a:buFont typeface="+mj-lt"/>
              <a:buAutoNum type="arabicPeriod"/>
            </a:pPr>
            <a:r>
              <a:rPr lang="en-US" b="1" dirty="0"/>
              <a:t>Identify Key Objects</a:t>
            </a:r>
            <a:r>
              <a:rPr lang="en-US" dirty="0"/>
              <a:t>: Focus on the primary objects that are central to the business operations. These could be things like "Customer," "Order," "Product," etc.</a:t>
            </a:r>
          </a:p>
          <a:p>
            <a:pPr>
              <a:buFont typeface="+mj-lt"/>
              <a:buAutoNum type="arabicPeriod"/>
            </a:pPr>
            <a:r>
              <a:rPr lang="en-US" b="1" dirty="0"/>
              <a:t>Consider Relationships</a:t>
            </a:r>
            <a:r>
              <a:rPr lang="en-US" dirty="0"/>
              <a:t>: Think about how these entities interact with each other. This can help in determining whether something is an entity or an attribute.</a:t>
            </a:r>
          </a:p>
          <a:p>
            <a:pPr>
              <a:buFont typeface="+mj-lt"/>
              <a:buAutoNum type="arabicPeriod"/>
            </a:pPr>
            <a:r>
              <a:rPr lang="en-US" b="1" dirty="0"/>
              <a:t>Identify Attributes</a:t>
            </a:r>
            <a:r>
              <a:rPr lang="en-US" dirty="0"/>
              <a:t>: Once you have a list of entities, consider what attributes (properties) each entity would have. For instance, a "Customer" might have attributes like "Customer ID," "Name," and "Email."</a:t>
            </a:r>
          </a:p>
          <a:p>
            <a:pPr>
              <a:buFont typeface="+mj-lt"/>
              <a:buAutoNum type="arabicPeriod"/>
            </a:pPr>
            <a:r>
              <a:rPr lang="en-US" b="1" dirty="0"/>
              <a:t>Refine Your List</a:t>
            </a:r>
            <a:r>
              <a:rPr lang="en-US" dirty="0"/>
              <a:t>: Eliminate duplicates and irrelevant terms, ensuring each identified entity serves a purpose in the context of the scenario.</a:t>
            </a:r>
          </a:p>
          <a:p>
            <a:pPr>
              <a:buFont typeface="+mj-lt"/>
              <a:buAutoNum type="arabicPeriod"/>
            </a:pPr>
            <a:r>
              <a:rPr lang="en-US" b="1" dirty="0"/>
              <a:t>Validate with Business Rules</a:t>
            </a:r>
            <a:r>
              <a:rPr lang="en-US" dirty="0"/>
              <a:t>: Check against any business rules or constraints mentioned in the scenario to ensure completeness.</a:t>
            </a:r>
          </a:p>
          <a:p>
            <a:endParaRPr lang="en-US" dirty="0"/>
          </a:p>
        </p:txBody>
      </p:sp>
      <p:sp>
        <p:nvSpPr>
          <p:cNvPr id="4" name="Slide Number Placeholder 3">
            <a:extLst>
              <a:ext uri="{FF2B5EF4-FFF2-40B4-BE49-F238E27FC236}">
                <a16:creationId xmlns:a16="http://schemas.microsoft.com/office/drawing/2014/main" id="{E4BFB424-2662-5EB6-2E44-C8270360147B}"/>
              </a:ext>
            </a:extLst>
          </p:cNvPr>
          <p:cNvSpPr>
            <a:spLocks noGrp="1"/>
          </p:cNvSpPr>
          <p:nvPr>
            <p:ph type="sldNum" sz="quarter" idx="12"/>
          </p:nvPr>
        </p:nvSpPr>
        <p:spPr/>
        <p:txBody>
          <a:bodyPr/>
          <a:lstStyle/>
          <a:p>
            <a:pPr>
              <a:defRPr/>
            </a:pPr>
            <a:fld id="{449DC4EF-3333-49ED-8069-7C4CEEF61C07}" type="slidenum">
              <a:rPr lang="en-MY" altLang="en-US" smtClean="0"/>
              <a:pPr>
                <a:defRPr/>
              </a:pPr>
              <a:t>45</a:t>
            </a:fld>
            <a:endParaRPr lang="en-MY" altLang="en-US"/>
          </a:p>
        </p:txBody>
      </p:sp>
    </p:spTree>
    <p:extLst>
      <p:ext uri="{BB962C8B-B14F-4D97-AF65-F5344CB8AC3E}">
        <p14:creationId xmlns:p14="http://schemas.microsoft.com/office/powerpoint/2010/main" val="3185507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DABD-DD3E-1DB4-A3B6-BC90A8836E9B}"/>
              </a:ext>
            </a:extLst>
          </p:cNvPr>
          <p:cNvSpPr>
            <a:spLocks noGrp="1"/>
          </p:cNvSpPr>
          <p:nvPr>
            <p:ph type="title"/>
          </p:nvPr>
        </p:nvSpPr>
        <p:spPr/>
        <p:txBody>
          <a:bodyPr>
            <a:normAutofit/>
          </a:bodyPr>
          <a:lstStyle/>
          <a:p>
            <a:r>
              <a:rPr lang="en-US" b="1" dirty="0"/>
              <a:t>Scenario: Online Movie Rental System</a:t>
            </a:r>
            <a:endParaRPr lang="en-US" dirty="0"/>
          </a:p>
        </p:txBody>
      </p:sp>
      <p:sp>
        <p:nvSpPr>
          <p:cNvPr id="3" name="Content Placeholder 2">
            <a:extLst>
              <a:ext uri="{FF2B5EF4-FFF2-40B4-BE49-F238E27FC236}">
                <a16:creationId xmlns:a16="http://schemas.microsoft.com/office/drawing/2014/main" id="{91ECF291-9B25-778F-38D1-0DAE6BF031E9}"/>
              </a:ext>
            </a:extLst>
          </p:cNvPr>
          <p:cNvSpPr>
            <a:spLocks noGrp="1"/>
          </p:cNvSpPr>
          <p:nvPr>
            <p:ph idx="1"/>
          </p:nvPr>
        </p:nvSpPr>
        <p:spPr/>
        <p:txBody>
          <a:bodyPr>
            <a:normAutofit/>
          </a:bodyPr>
          <a:lstStyle/>
          <a:p>
            <a:r>
              <a:rPr lang="en-US" b="1" dirty="0"/>
              <a:t>Description</a:t>
            </a:r>
            <a:r>
              <a:rPr lang="en-US" dirty="0"/>
              <a:t>: An online </a:t>
            </a:r>
            <a:r>
              <a:rPr lang="en-US" b="1" dirty="0"/>
              <a:t>movie rental </a:t>
            </a:r>
            <a:r>
              <a:rPr lang="en-US" dirty="0"/>
              <a:t>service allows </a:t>
            </a:r>
            <a:r>
              <a:rPr lang="en-US" b="1" dirty="0"/>
              <a:t>customers</a:t>
            </a:r>
            <a:r>
              <a:rPr lang="en-US" dirty="0"/>
              <a:t> to browse, rent, and return movies. Customers can create accounts, browse a </a:t>
            </a:r>
            <a:r>
              <a:rPr lang="en-US" b="1" dirty="0"/>
              <a:t>catalog </a:t>
            </a:r>
            <a:r>
              <a:rPr lang="en-US" dirty="0"/>
              <a:t>of movies, and manage their rentals.</a:t>
            </a:r>
          </a:p>
          <a:p>
            <a:r>
              <a:rPr lang="en-US" b="1" dirty="0"/>
              <a:t>Key Elements of the Scenario:</a:t>
            </a:r>
          </a:p>
          <a:p>
            <a:pPr>
              <a:buFont typeface="+mj-lt"/>
              <a:buAutoNum type="arabicPeriod"/>
            </a:pPr>
            <a:r>
              <a:rPr lang="en-US" b="1" dirty="0"/>
              <a:t>Customers</a:t>
            </a:r>
            <a:r>
              <a:rPr lang="en-US" dirty="0"/>
              <a:t>: Individuals who register to rent movies.</a:t>
            </a:r>
          </a:p>
          <a:p>
            <a:pPr marL="742950" lvl="1" indent="-285750">
              <a:buFont typeface="+mj-lt"/>
              <a:buAutoNum type="arabicPeriod"/>
            </a:pPr>
            <a:r>
              <a:rPr lang="en-US" dirty="0"/>
              <a:t>Attributes: Customer ID, Name, Email, Phone Number, Address</a:t>
            </a:r>
          </a:p>
          <a:p>
            <a:pPr>
              <a:buFont typeface="+mj-lt"/>
              <a:buAutoNum type="arabicPeriod"/>
            </a:pPr>
            <a:r>
              <a:rPr lang="en-US" b="1" dirty="0"/>
              <a:t>Movies</a:t>
            </a:r>
            <a:r>
              <a:rPr lang="en-US" dirty="0"/>
              <a:t>: The films available for rent.</a:t>
            </a:r>
          </a:p>
          <a:p>
            <a:pPr marL="742950" lvl="1" indent="-285750">
              <a:buFont typeface="+mj-lt"/>
              <a:buAutoNum type="arabicPeriod"/>
            </a:pPr>
            <a:r>
              <a:rPr lang="en-US" dirty="0"/>
              <a:t>Attributes: Movie ID, Title, Genre, Release Year, Rating</a:t>
            </a:r>
          </a:p>
          <a:p>
            <a:pPr>
              <a:buFont typeface="+mj-lt"/>
              <a:buAutoNum type="arabicPeriod"/>
            </a:pPr>
            <a:r>
              <a:rPr lang="en-US" b="1" dirty="0"/>
              <a:t>Rentals</a:t>
            </a:r>
            <a:r>
              <a:rPr lang="en-US" dirty="0"/>
              <a:t>: Records of which customers have rented which movies and when.</a:t>
            </a:r>
          </a:p>
          <a:p>
            <a:pPr marL="742950" lvl="1" indent="-285750">
              <a:buFont typeface="+mj-lt"/>
              <a:buAutoNum type="arabicPeriod"/>
            </a:pPr>
            <a:r>
              <a:rPr lang="en-US" dirty="0"/>
              <a:t>Attributes: Rental ID, Rental Date, Return Date, Late Fee</a:t>
            </a:r>
          </a:p>
          <a:p>
            <a:endParaRPr lang="en-US" dirty="0"/>
          </a:p>
        </p:txBody>
      </p:sp>
      <p:sp>
        <p:nvSpPr>
          <p:cNvPr id="4" name="Slide Number Placeholder 3">
            <a:extLst>
              <a:ext uri="{FF2B5EF4-FFF2-40B4-BE49-F238E27FC236}">
                <a16:creationId xmlns:a16="http://schemas.microsoft.com/office/drawing/2014/main" id="{B4BE1FB1-B617-3022-1C56-468F8F3A50D1}"/>
              </a:ext>
            </a:extLst>
          </p:cNvPr>
          <p:cNvSpPr>
            <a:spLocks noGrp="1"/>
          </p:cNvSpPr>
          <p:nvPr>
            <p:ph type="sldNum" sz="quarter" idx="12"/>
          </p:nvPr>
        </p:nvSpPr>
        <p:spPr/>
        <p:txBody>
          <a:bodyPr/>
          <a:lstStyle/>
          <a:p>
            <a:pPr>
              <a:defRPr/>
            </a:pPr>
            <a:fld id="{449DC4EF-3333-49ED-8069-7C4CEEF61C07}" type="slidenum">
              <a:rPr lang="en-MY" altLang="en-US" smtClean="0"/>
              <a:pPr>
                <a:defRPr/>
              </a:pPr>
              <a:t>46</a:t>
            </a:fld>
            <a:endParaRPr lang="en-MY" altLang="en-US"/>
          </a:p>
        </p:txBody>
      </p:sp>
    </p:spTree>
    <p:extLst>
      <p:ext uri="{BB962C8B-B14F-4D97-AF65-F5344CB8AC3E}">
        <p14:creationId xmlns:p14="http://schemas.microsoft.com/office/powerpoint/2010/main" val="3603301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6FA3-B15C-CD11-8EC4-B493CB5A7391}"/>
              </a:ext>
            </a:extLst>
          </p:cNvPr>
          <p:cNvSpPr>
            <a:spLocks noGrp="1"/>
          </p:cNvSpPr>
          <p:nvPr>
            <p:ph type="title"/>
          </p:nvPr>
        </p:nvSpPr>
        <p:spPr/>
        <p:txBody>
          <a:bodyPr/>
          <a:lstStyle/>
          <a:p>
            <a:r>
              <a:rPr lang="en-US" b="1" dirty="0"/>
              <a:t>Relationships:</a:t>
            </a:r>
            <a:endParaRPr lang="en-US" dirty="0"/>
          </a:p>
        </p:txBody>
      </p:sp>
      <p:sp>
        <p:nvSpPr>
          <p:cNvPr id="3" name="Content Placeholder 2">
            <a:extLst>
              <a:ext uri="{FF2B5EF4-FFF2-40B4-BE49-F238E27FC236}">
                <a16:creationId xmlns:a16="http://schemas.microsoft.com/office/drawing/2014/main" id="{D1725707-98F4-0256-8AC8-2BC62EA0869D}"/>
              </a:ext>
            </a:extLst>
          </p:cNvPr>
          <p:cNvSpPr>
            <a:spLocks noGrp="1"/>
          </p:cNvSpPr>
          <p:nvPr>
            <p:ph idx="1"/>
          </p:nvPr>
        </p:nvSpPr>
        <p:spPr/>
        <p:txBody>
          <a:bodyPr/>
          <a:lstStyle/>
          <a:p>
            <a:pPr>
              <a:buFont typeface="Arial" panose="020B0604020202020204" pitchFamily="34" charset="0"/>
              <a:buChar char="•"/>
            </a:pPr>
            <a:r>
              <a:rPr lang="en-US" dirty="0"/>
              <a:t>A </a:t>
            </a:r>
            <a:r>
              <a:rPr lang="en-US" b="1" dirty="0"/>
              <a:t>Customer</a:t>
            </a:r>
            <a:r>
              <a:rPr lang="en-US" dirty="0"/>
              <a:t> can have multiple </a:t>
            </a:r>
            <a:r>
              <a:rPr lang="en-US" b="1" dirty="0"/>
              <a:t>Rentals</a:t>
            </a:r>
            <a:r>
              <a:rPr lang="en-US" dirty="0"/>
              <a:t> (1-to-many).</a:t>
            </a:r>
          </a:p>
          <a:p>
            <a:pPr>
              <a:buFont typeface="Arial" panose="020B0604020202020204" pitchFamily="34" charset="0"/>
              <a:buChar char="•"/>
            </a:pPr>
            <a:r>
              <a:rPr lang="en-US" dirty="0"/>
              <a:t>A </a:t>
            </a:r>
            <a:r>
              <a:rPr lang="en-US" b="1" dirty="0"/>
              <a:t>Rental</a:t>
            </a:r>
            <a:r>
              <a:rPr lang="en-US" dirty="0"/>
              <a:t> is associated with one </a:t>
            </a:r>
            <a:r>
              <a:rPr lang="en-US" b="1" dirty="0"/>
              <a:t>Movie</a:t>
            </a:r>
            <a:r>
              <a:rPr lang="en-US" dirty="0"/>
              <a:t> (many-to-1).</a:t>
            </a:r>
          </a:p>
          <a:p>
            <a:pPr>
              <a:buFont typeface="Arial" panose="020B0604020202020204" pitchFamily="34" charset="0"/>
              <a:buChar char="•"/>
            </a:pPr>
            <a:r>
              <a:rPr lang="en-US" dirty="0"/>
              <a:t>A </a:t>
            </a:r>
            <a:r>
              <a:rPr lang="en-US" b="1" dirty="0"/>
              <a:t>Movie</a:t>
            </a:r>
            <a:r>
              <a:rPr lang="en-US" dirty="0"/>
              <a:t> can belong to one or more </a:t>
            </a:r>
            <a:r>
              <a:rPr lang="en-US" b="1" dirty="0"/>
              <a:t>Categories</a:t>
            </a:r>
            <a:r>
              <a:rPr lang="en-US" dirty="0"/>
              <a:t> (many-to-many).</a:t>
            </a:r>
          </a:p>
          <a:p>
            <a:pPr>
              <a:buFont typeface="Arial" panose="020B0604020202020204" pitchFamily="34" charset="0"/>
              <a:buChar char="•"/>
            </a:pPr>
            <a:r>
              <a:rPr lang="en-US" dirty="0"/>
              <a:t>A </a:t>
            </a:r>
            <a:r>
              <a:rPr lang="en-US" b="1" dirty="0"/>
              <a:t>Customer</a:t>
            </a:r>
            <a:r>
              <a:rPr lang="en-US" dirty="0"/>
              <a:t> can leave multiple </a:t>
            </a:r>
            <a:r>
              <a:rPr lang="en-US" b="1" dirty="0"/>
              <a:t>Reviews</a:t>
            </a:r>
            <a:r>
              <a:rPr lang="en-US" dirty="0"/>
              <a:t> for different </a:t>
            </a:r>
            <a:r>
              <a:rPr lang="en-US" b="1" dirty="0"/>
              <a:t>Movies</a:t>
            </a:r>
            <a:r>
              <a:rPr lang="en-US" dirty="0"/>
              <a:t> (1-to-many).</a:t>
            </a:r>
          </a:p>
          <a:p>
            <a:pPr>
              <a:buFont typeface="Arial" panose="020B0604020202020204" pitchFamily="34" charset="0"/>
              <a:buChar char="•"/>
            </a:pPr>
            <a:r>
              <a:rPr lang="en-US" dirty="0"/>
              <a:t>Each </a:t>
            </a:r>
            <a:r>
              <a:rPr lang="en-US" b="1" dirty="0"/>
              <a:t>Rental</a:t>
            </a:r>
            <a:r>
              <a:rPr lang="en-US" dirty="0"/>
              <a:t> can have one associated </a:t>
            </a:r>
            <a:r>
              <a:rPr lang="en-US" b="1" dirty="0"/>
              <a:t>Payment</a:t>
            </a:r>
            <a:r>
              <a:rPr lang="en-US" dirty="0"/>
              <a:t> (1-to-1).</a:t>
            </a:r>
          </a:p>
          <a:p>
            <a:endParaRPr lang="en-US" dirty="0"/>
          </a:p>
        </p:txBody>
      </p:sp>
      <p:sp>
        <p:nvSpPr>
          <p:cNvPr id="4" name="Slide Number Placeholder 3">
            <a:extLst>
              <a:ext uri="{FF2B5EF4-FFF2-40B4-BE49-F238E27FC236}">
                <a16:creationId xmlns:a16="http://schemas.microsoft.com/office/drawing/2014/main" id="{6719A8CF-74E1-8BD0-B4ED-DB25B8148CD6}"/>
              </a:ext>
            </a:extLst>
          </p:cNvPr>
          <p:cNvSpPr>
            <a:spLocks noGrp="1"/>
          </p:cNvSpPr>
          <p:nvPr>
            <p:ph type="sldNum" sz="quarter" idx="12"/>
          </p:nvPr>
        </p:nvSpPr>
        <p:spPr/>
        <p:txBody>
          <a:bodyPr/>
          <a:lstStyle/>
          <a:p>
            <a:pPr>
              <a:defRPr/>
            </a:pPr>
            <a:fld id="{449DC4EF-3333-49ED-8069-7C4CEEF61C07}" type="slidenum">
              <a:rPr lang="en-MY" altLang="en-US" smtClean="0"/>
              <a:pPr>
                <a:defRPr/>
              </a:pPr>
              <a:t>47</a:t>
            </a:fld>
            <a:endParaRPr lang="en-MY" altLang="en-US"/>
          </a:p>
        </p:txBody>
      </p:sp>
    </p:spTree>
    <p:extLst>
      <p:ext uri="{BB962C8B-B14F-4D97-AF65-F5344CB8AC3E}">
        <p14:creationId xmlns:p14="http://schemas.microsoft.com/office/powerpoint/2010/main" val="374682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3979-61EC-642A-C27E-1085B6E8B2E1}"/>
              </a:ext>
            </a:extLst>
          </p:cNvPr>
          <p:cNvSpPr>
            <a:spLocks noGrp="1"/>
          </p:cNvSpPr>
          <p:nvPr>
            <p:ph type="title"/>
          </p:nvPr>
        </p:nvSpPr>
        <p:spPr/>
        <p:txBody>
          <a:bodyPr/>
          <a:lstStyle/>
          <a:p>
            <a:r>
              <a:rPr lang="en-US" b="1" dirty="0"/>
              <a:t>ERD Structure:</a:t>
            </a:r>
            <a:endParaRPr lang="en-US" dirty="0"/>
          </a:p>
        </p:txBody>
      </p:sp>
      <p:sp>
        <p:nvSpPr>
          <p:cNvPr id="3" name="Content Placeholder 2">
            <a:extLst>
              <a:ext uri="{FF2B5EF4-FFF2-40B4-BE49-F238E27FC236}">
                <a16:creationId xmlns:a16="http://schemas.microsoft.com/office/drawing/2014/main" id="{3CCA2277-E3F8-A845-CD9D-48560EF5D960}"/>
              </a:ext>
            </a:extLst>
          </p:cNvPr>
          <p:cNvSpPr>
            <a:spLocks noGrp="1"/>
          </p:cNvSpPr>
          <p:nvPr>
            <p:ph idx="1"/>
          </p:nvPr>
        </p:nvSpPr>
        <p:spPr/>
        <p:txBody>
          <a:bodyPr/>
          <a:lstStyle/>
          <a:p>
            <a:pPr>
              <a:buFont typeface="+mj-lt"/>
              <a:buAutoNum type="arabicPeriod"/>
            </a:pPr>
            <a:r>
              <a:rPr lang="en-US" b="1" dirty="0"/>
              <a:t>Entities</a:t>
            </a:r>
            <a:r>
              <a:rPr lang="en-US" dirty="0"/>
              <a:t>:</a:t>
            </a:r>
          </a:p>
          <a:p>
            <a:pPr marL="742950" lvl="1" indent="-285750">
              <a:buFont typeface="+mj-lt"/>
              <a:buAutoNum type="arabicPeriod"/>
            </a:pPr>
            <a:r>
              <a:rPr lang="en-US" dirty="0"/>
              <a:t>Customer</a:t>
            </a:r>
          </a:p>
          <a:p>
            <a:pPr marL="742950" lvl="1" indent="-285750">
              <a:buFont typeface="+mj-lt"/>
              <a:buAutoNum type="arabicPeriod"/>
            </a:pPr>
            <a:r>
              <a:rPr lang="en-US" dirty="0"/>
              <a:t>Movie</a:t>
            </a:r>
          </a:p>
          <a:p>
            <a:pPr marL="742950" lvl="1" indent="-285750">
              <a:buFont typeface="+mj-lt"/>
              <a:buAutoNum type="arabicPeriod"/>
            </a:pPr>
            <a:r>
              <a:rPr lang="en-US" dirty="0"/>
              <a:t>Rental</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4C900723-39D3-081F-C01B-BBB17A10F2D6}"/>
              </a:ext>
            </a:extLst>
          </p:cNvPr>
          <p:cNvSpPr>
            <a:spLocks noGrp="1"/>
          </p:cNvSpPr>
          <p:nvPr>
            <p:ph type="sldNum" sz="quarter" idx="12"/>
          </p:nvPr>
        </p:nvSpPr>
        <p:spPr/>
        <p:txBody>
          <a:bodyPr/>
          <a:lstStyle/>
          <a:p>
            <a:pPr>
              <a:defRPr/>
            </a:pPr>
            <a:fld id="{449DC4EF-3333-49ED-8069-7C4CEEF61C07}" type="slidenum">
              <a:rPr lang="en-MY" altLang="en-US" smtClean="0"/>
              <a:pPr>
                <a:defRPr/>
              </a:pPr>
              <a:t>48</a:t>
            </a:fld>
            <a:endParaRPr lang="en-MY" altLang="en-US"/>
          </a:p>
        </p:txBody>
      </p:sp>
    </p:spTree>
    <p:extLst>
      <p:ext uri="{BB962C8B-B14F-4D97-AF65-F5344CB8AC3E}">
        <p14:creationId xmlns:p14="http://schemas.microsoft.com/office/powerpoint/2010/main" val="427181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AA4F-5514-2BD2-CCE8-2E9813EE3FFA}"/>
              </a:ext>
            </a:extLst>
          </p:cNvPr>
          <p:cNvSpPr>
            <a:spLocks noGrp="1"/>
          </p:cNvSpPr>
          <p:nvPr>
            <p:ph type="title"/>
          </p:nvPr>
        </p:nvSpPr>
        <p:spPr/>
        <p:txBody>
          <a:bodyPr/>
          <a:lstStyle/>
          <a:p>
            <a:r>
              <a:rPr lang="en-US" b="1" dirty="0"/>
              <a:t>Relationships</a:t>
            </a:r>
            <a:r>
              <a:rPr lang="en-US" dirty="0"/>
              <a:t>:</a:t>
            </a:r>
            <a:br>
              <a:rPr lang="en-US" dirty="0"/>
            </a:br>
            <a:endParaRPr lang="en-US" dirty="0"/>
          </a:p>
        </p:txBody>
      </p:sp>
      <p:sp>
        <p:nvSpPr>
          <p:cNvPr id="3" name="Content Placeholder 2">
            <a:extLst>
              <a:ext uri="{FF2B5EF4-FFF2-40B4-BE49-F238E27FC236}">
                <a16:creationId xmlns:a16="http://schemas.microsoft.com/office/drawing/2014/main" id="{07E80425-F7A4-A83F-8491-BDBEC81D9282}"/>
              </a:ext>
            </a:extLst>
          </p:cNvPr>
          <p:cNvSpPr>
            <a:spLocks noGrp="1"/>
          </p:cNvSpPr>
          <p:nvPr>
            <p:ph idx="1"/>
          </p:nvPr>
        </p:nvSpPr>
        <p:spPr/>
        <p:txBody>
          <a:bodyPr/>
          <a:lstStyle/>
          <a:p>
            <a:pPr>
              <a:buFont typeface="Arial" panose="020B0604020202020204" pitchFamily="34" charset="0"/>
              <a:buChar char="•"/>
            </a:pPr>
            <a:r>
              <a:rPr lang="en-US" dirty="0"/>
              <a:t>Customer ↔ </a:t>
            </a:r>
            <a:r>
              <a:rPr lang="en-US" dirty="0" err="1"/>
              <a:t>Rental:One</a:t>
            </a:r>
            <a:r>
              <a:rPr lang="en-US" dirty="0"/>
              <a:t> customer can have multiple rentals (1-to-many).</a:t>
            </a:r>
          </a:p>
          <a:p>
            <a:pPr>
              <a:buFont typeface="Arial" panose="020B0604020202020204" pitchFamily="34" charset="0"/>
              <a:buChar char="•"/>
            </a:pPr>
            <a:r>
              <a:rPr lang="en-US" dirty="0"/>
              <a:t>Movie ↔ </a:t>
            </a:r>
            <a:r>
              <a:rPr lang="en-US" dirty="0" err="1"/>
              <a:t>Rental:One</a:t>
            </a:r>
            <a:r>
              <a:rPr lang="en-US" dirty="0"/>
              <a:t> movie can be rented multiple times (1-to-many).</a:t>
            </a:r>
          </a:p>
        </p:txBody>
      </p:sp>
      <p:sp>
        <p:nvSpPr>
          <p:cNvPr id="4" name="Slide Number Placeholder 3">
            <a:extLst>
              <a:ext uri="{FF2B5EF4-FFF2-40B4-BE49-F238E27FC236}">
                <a16:creationId xmlns:a16="http://schemas.microsoft.com/office/drawing/2014/main" id="{BE895FB9-4FAF-092E-5CBA-5D311C9DB85A}"/>
              </a:ext>
            </a:extLst>
          </p:cNvPr>
          <p:cNvSpPr>
            <a:spLocks noGrp="1"/>
          </p:cNvSpPr>
          <p:nvPr>
            <p:ph type="sldNum" sz="quarter" idx="12"/>
          </p:nvPr>
        </p:nvSpPr>
        <p:spPr/>
        <p:txBody>
          <a:bodyPr/>
          <a:lstStyle/>
          <a:p>
            <a:pPr>
              <a:defRPr/>
            </a:pPr>
            <a:fld id="{449DC4EF-3333-49ED-8069-7C4CEEF61C07}" type="slidenum">
              <a:rPr lang="en-MY" altLang="en-US" smtClean="0"/>
              <a:pPr>
                <a:defRPr/>
              </a:pPr>
              <a:t>49</a:t>
            </a:fld>
            <a:endParaRPr lang="en-MY" altLang="en-US"/>
          </a:p>
        </p:txBody>
      </p:sp>
    </p:spTree>
    <p:extLst>
      <p:ext uri="{BB962C8B-B14F-4D97-AF65-F5344CB8AC3E}">
        <p14:creationId xmlns:p14="http://schemas.microsoft.com/office/powerpoint/2010/main" val="386032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2329-42C5-3A6E-22B7-FEA62D475C7F}"/>
              </a:ext>
            </a:extLst>
          </p:cNvPr>
          <p:cNvSpPr>
            <a:spLocks noGrp="1"/>
          </p:cNvSpPr>
          <p:nvPr>
            <p:ph type="title"/>
          </p:nvPr>
        </p:nvSpPr>
        <p:spPr/>
        <p:txBody>
          <a:bodyPr/>
          <a:lstStyle/>
          <a:p>
            <a:r>
              <a:rPr lang="en-US" dirty="0"/>
              <a:t>Sample Database</a:t>
            </a:r>
          </a:p>
        </p:txBody>
      </p:sp>
      <p:pic>
        <p:nvPicPr>
          <p:cNvPr id="6" name="Content Placeholder 5">
            <a:extLst>
              <a:ext uri="{FF2B5EF4-FFF2-40B4-BE49-F238E27FC236}">
                <a16:creationId xmlns:a16="http://schemas.microsoft.com/office/drawing/2014/main" id="{3B24AC23-F7AB-1416-EEF3-87BD7726A2D7}"/>
              </a:ext>
            </a:extLst>
          </p:cNvPr>
          <p:cNvPicPr>
            <a:picLocks noGrp="1" noChangeAspect="1"/>
          </p:cNvPicPr>
          <p:nvPr>
            <p:ph idx="1"/>
          </p:nvPr>
        </p:nvPicPr>
        <p:blipFill>
          <a:blip r:embed="rId2"/>
          <a:stretch>
            <a:fillRect/>
          </a:stretch>
        </p:blipFill>
        <p:spPr>
          <a:xfrm>
            <a:off x="822325" y="1890116"/>
            <a:ext cx="7543800" cy="3977284"/>
          </a:xfrm>
        </p:spPr>
      </p:pic>
      <p:sp>
        <p:nvSpPr>
          <p:cNvPr id="4" name="Slide Number Placeholder 3">
            <a:extLst>
              <a:ext uri="{FF2B5EF4-FFF2-40B4-BE49-F238E27FC236}">
                <a16:creationId xmlns:a16="http://schemas.microsoft.com/office/drawing/2014/main" id="{9D8F3467-B98D-29C7-6627-936738E4F75A}"/>
              </a:ext>
            </a:extLst>
          </p:cNvPr>
          <p:cNvSpPr>
            <a:spLocks noGrp="1"/>
          </p:cNvSpPr>
          <p:nvPr>
            <p:ph type="sldNum" sz="quarter" idx="12"/>
          </p:nvPr>
        </p:nvSpPr>
        <p:spPr/>
        <p:txBody>
          <a:bodyPr/>
          <a:lstStyle/>
          <a:p>
            <a:pPr>
              <a:defRPr/>
            </a:pPr>
            <a:fld id="{449DC4EF-3333-49ED-8069-7C4CEEF61C07}" type="slidenum">
              <a:rPr lang="en-MY" altLang="en-US" smtClean="0"/>
              <a:pPr>
                <a:defRPr/>
              </a:pPr>
              <a:t>5</a:t>
            </a:fld>
            <a:endParaRPr lang="en-MY" altLang="en-US"/>
          </a:p>
        </p:txBody>
      </p:sp>
    </p:spTree>
    <p:extLst>
      <p:ext uri="{BB962C8B-B14F-4D97-AF65-F5344CB8AC3E}">
        <p14:creationId xmlns:p14="http://schemas.microsoft.com/office/powerpoint/2010/main" val="618506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79A3-AD06-C219-B0A4-9C81F0138B66}"/>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087C3506-BA76-80E3-30A4-C28A318D3BB4}"/>
              </a:ext>
            </a:extLst>
          </p:cNvPr>
          <p:cNvSpPr>
            <a:spLocks noGrp="1"/>
          </p:cNvSpPr>
          <p:nvPr>
            <p:ph idx="1"/>
          </p:nvPr>
        </p:nvSpPr>
        <p:spPr/>
        <p:txBody>
          <a:bodyPr>
            <a:normAutofit/>
          </a:bodyPr>
          <a:lstStyle/>
          <a:p>
            <a:r>
              <a:rPr lang="en-US" sz="5400" dirty="0"/>
              <a:t>A library system manages books, members, and loans. Members can borrow books for a specific period.</a:t>
            </a:r>
          </a:p>
        </p:txBody>
      </p:sp>
      <p:sp>
        <p:nvSpPr>
          <p:cNvPr id="4" name="Slide Number Placeholder 3">
            <a:extLst>
              <a:ext uri="{FF2B5EF4-FFF2-40B4-BE49-F238E27FC236}">
                <a16:creationId xmlns:a16="http://schemas.microsoft.com/office/drawing/2014/main" id="{6F698F3D-87EF-A1C7-E9F8-512BD24FA2B3}"/>
              </a:ext>
            </a:extLst>
          </p:cNvPr>
          <p:cNvSpPr>
            <a:spLocks noGrp="1"/>
          </p:cNvSpPr>
          <p:nvPr>
            <p:ph type="sldNum" sz="quarter" idx="12"/>
          </p:nvPr>
        </p:nvSpPr>
        <p:spPr/>
        <p:txBody>
          <a:bodyPr/>
          <a:lstStyle/>
          <a:p>
            <a:pPr>
              <a:defRPr/>
            </a:pPr>
            <a:fld id="{449DC4EF-3333-49ED-8069-7C4CEEF61C07}" type="slidenum">
              <a:rPr lang="en-MY" altLang="en-US" smtClean="0"/>
              <a:pPr>
                <a:defRPr/>
              </a:pPr>
              <a:t>50</a:t>
            </a:fld>
            <a:endParaRPr lang="en-MY" altLang="en-US"/>
          </a:p>
        </p:txBody>
      </p:sp>
    </p:spTree>
    <p:extLst>
      <p:ext uri="{BB962C8B-B14F-4D97-AF65-F5344CB8AC3E}">
        <p14:creationId xmlns:p14="http://schemas.microsoft.com/office/powerpoint/2010/main" val="744927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5A85-6F61-4B21-F6F5-3723982661A3}"/>
              </a:ext>
            </a:extLst>
          </p:cNvPr>
          <p:cNvSpPr>
            <a:spLocks noGrp="1"/>
          </p:cNvSpPr>
          <p:nvPr>
            <p:ph type="title"/>
          </p:nvPr>
        </p:nvSpPr>
        <p:spPr/>
        <p:txBody>
          <a:bodyPr/>
          <a:lstStyle/>
          <a:p>
            <a:r>
              <a:rPr lang="en-US" b="1" dirty="0"/>
              <a:t>Entities</a:t>
            </a:r>
            <a:r>
              <a:rPr lang="en-US" dirty="0"/>
              <a:t>:</a:t>
            </a:r>
          </a:p>
        </p:txBody>
      </p:sp>
      <p:sp>
        <p:nvSpPr>
          <p:cNvPr id="3" name="Content Placeholder 2">
            <a:extLst>
              <a:ext uri="{FF2B5EF4-FFF2-40B4-BE49-F238E27FC236}">
                <a16:creationId xmlns:a16="http://schemas.microsoft.com/office/drawing/2014/main" id="{D961CDB4-435F-1DD6-AFEE-D324A1E8CB5A}"/>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US" b="1" dirty="0"/>
              <a:t>Member</a:t>
            </a:r>
            <a:endParaRPr lang="en-US" dirty="0"/>
          </a:p>
          <a:p>
            <a:pPr marL="742950" lvl="1" indent="-285750">
              <a:buFont typeface="Arial" panose="020B0604020202020204" pitchFamily="34" charset="0"/>
              <a:buChar char="•"/>
            </a:pPr>
            <a:r>
              <a:rPr lang="en-US" dirty="0"/>
              <a:t>Member ID</a:t>
            </a:r>
          </a:p>
          <a:p>
            <a:pPr marL="742950" lvl="1" indent="-285750">
              <a:buFont typeface="Arial" panose="020B0604020202020204" pitchFamily="34" charset="0"/>
              <a:buChar char="•"/>
            </a:pPr>
            <a:r>
              <a:rPr lang="en-US" dirty="0"/>
              <a:t>Name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Phone Number</a:t>
            </a:r>
          </a:p>
          <a:p>
            <a:pPr>
              <a:buFont typeface="Arial" panose="020B0604020202020204" pitchFamily="34" charset="0"/>
              <a:buChar char="•"/>
            </a:pPr>
            <a:r>
              <a:rPr lang="en-US" b="1" dirty="0"/>
              <a:t>Book</a:t>
            </a:r>
            <a:endParaRPr lang="en-US" dirty="0"/>
          </a:p>
          <a:p>
            <a:pPr marL="742950" lvl="1" indent="-285750">
              <a:buFont typeface="Arial" panose="020B0604020202020204" pitchFamily="34" charset="0"/>
              <a:buChar char="•"/>
            </a:pPr>
            <a:r>
              <a:rPr lang="en-US" dirty="0"/>
              <a:t>Book ID</a:t>
            </a:r>
          </a:p>
          <a:p>
            <a:pPr marL="742950" lvl="1" indent="-285750">
              <a:buFont typeface="Arial" panose="020B0604020202020204" pitchFamily="34" charset="0"/>
              <a:buChar char="•"/>
            </a:pPr>
            <a:r>
              <a:rPr lang="en-US" dirty="0"/>
              <a:t>Title</a:t>
            </a:r>
          </a:p>
          <a:p>
            <a:pPr marL="742950" lvl="1" indent="-285750">
              <a:buFont typeface="Arial" panose="020B0604020202020204" pitchFamily="34" charset="0"/>
              <a:buChar char="•"/>
            </a:pPr>
            <a:r>
              <a:rPr lang="en-US" dirty="0"/>
              <a:t>Author</a:t>
            </a:r>
          </a:p>
          <a:p>
            <a:pPr marL="742950" lvl="1" indent="-285750">
              <a:buFont typeface="Arial" panose="020B0604020202020204" pitchFamily="34" charset="0"/>
              <a:buChar char="•"/>
            </a:pPr>
            <a:r>
              <a:rPr lang="en-US" dirty="0"/>
              <a:t>ISBN</a:t>
            </a:r>
          </a:p>
          <a:p>
            <a:pPr>
              <a:buFont typeface="Arial" panose="020B0604020202020204" pitchFamily="34" charset="0"/>
              <a:buChar char="•"/>
            </a:pPr>
            <a:r>
              <a:rPr lang="en-US" b="1" dirty="0"/>
              <a:t>Loan</a:t>
            </a:r>
            <a:endParaRPr lang="en-US" dirty="0"/>
          </a:p>
          <a:p>
            <a:pPr marL="742950" lvl="1" indent="-285750">
              <a:buFont typeface="Arial" panose="020B0604020202020204" pitchFamily="34" charset="0"/>
              <a:buChar char="•"/>
            </a:pPr>
            <a:r>
              <a:rPr lang="en-US" dirty="0"/>
              <a:t>Loan ID</a:t>
            </a:r>
          </a:p>
          <a:p>
            <a:pPr marL="742950" lvl="1" indent="-285750">
              <a:buFont typeface="Arial" panose="020B0604020202020204" pitchFamily="34" charset="0"/>
              <a:buChar char="•"/>
            </a:pPr>
            <a:r>
              <a:rPr lang="en-US" dirty="0"/>
              <a:t>Loan Date</a:t>
            </a:r>
          </a:p>
          <a:p>
            <a:pPr marL="742950" lvl="1" indent="-285750">
              <a:buFont typeface="Arial" panose="020B0604020202020204" pitchFamily="34" charset="0"/>
              <a:buChar char="•"/>
            </a:pPr>
            <a:r>
              <a:rPr lang="en-US" dirty="0"/>
              <a:t>Return Date</a:t>
            </a:r>
          </a:p>
          <a:p>
            <a:pPr marL="742950" lvl="1" indent="-285750">
              <a:buFont typeface="Arial" panose="020B0604020202020204" pitchFamily="34" charset="0"/>
              <a:buChar char="•"/>
            </a:pPr>
            <a:r>
              <a:rPr lang="en-US" dirty="0"/>
              <a:t>Member ID (FK)</a:t>
            </a:r>
          </a:p>
          <a:p>
            <a:pPr marL="742950" lvl="1" indent="-285750">
              <a:buFont typeface="Arial" panose="020B0604020202020204" pitchFamily="34" charset="0"/>
              <a:buChar char="•"/>
            </a:pPr>
            <a:r>
              <a:rPr lang="en-US" dirty="0"/>
              <a:t>Book ID (FK)</a:t>
            </a:r>
          </a:p>
          <a:p>
            <a:endParaRPr lang="en-US" dirty="0"/>
          </a:p>
        </p:txBody>
      </p:sp>
      <p:sp>
        <p:nvSpPr>
          <p:cNvPr id="4" name="Slide Number Placeholder 3">
            <a:extLst>
              <a:ext uri="{FF2B5EF4-FFF2-40B4-BE49-F238E27FC236}">
                <a16:creationId xmlns:a16="http://schemas.microsoft.com/office/drawing/2014/main" id="{4C34E5C4-1BE2-0B93-D740-EA7541C2AF62}"/>
              </a:ext>
            </a:extLst>
          </p:cNvPr>
          <p:cNvSpPr>
            <a:spLocks noGrp="1"/>
          </p:cNvSpPr>
          <p:nvPr>
            <p:ph type="sldNum" sz="quarter" idx="12"/>
          </p:nvPr>
        </p:nvSpPr>
        <p:spPr/>
        <p:txBody>
          <a:bodyPr/>
          <a:lstStyle/>
          <a:p>
            <a:pPr>
              <a:defRPr/>
            </a:pPr>
            <a:fld id="{449DC4EF-3333-49ED-8069-7C4CEEF61C07}" type="slidenum">
              <a:rPr lang="en-MY" altLang="en-US" smtClean="0"/>
              <a:pPr>
                <a:defRPr/>
              </a:pPr>
              <a:t>51</a:t>
            </a:fld>
            <a:endParaRPr lang="en-MY" altLang="en-US"/>
          </a:p>
        </p:txBody>
      </p:sp>
    </p:spTree>
    <p:extLst>
      <p:ext uri="{BB962C8B-B14F-4D97-AF65-F5344CB8AC3E}">
        <p14:creationId xmlns:p14="http://schemas.microsoft.com/office/powerpoint/2010/main" val="4189898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1EEC-871D-D0C7-7263-9D71432675BE}"/>
              </a:ext>
            </a:extLst>
          </p:cNvPr>
          <p:cNvSpPr>
            <a:spLocks noGrp="1"/>
          </p:cNvSpPr>
          <p:nvPr>
            <p:ph type="title"/>
          </p:nvPr>
        </p:nvSpPr>
        <p:spPr/>
        <p:txBody>
          <a:bodyPr/>
          <a:lstStyle/>
          <a:p>
            <a:r>
              <a:rPr lang="en-US" dirty="0"/>
              <a:t>Relationship</a:t>
            </a:r>
          </a:p>
        </p:txBody>
      </p:sp>
      <p:sp>
        <p:nvSpPr>
          <p:cNvPr id="3" name="Content Placeholder 2">
            <a:extLst>
              <a:ext uri="{FF2B5EF4-FFF2-40B4-BE49-F238E27FC236}">
                <a16:creationId xmlns:a16="http://schemas.microsoft.com/office/drawing/2014/main" id="{90317806-AB1A-03C5-8C70-5549F9F75EA9}"/>
              </a:ext>
            </a:extLst>
          </p:cNvPr>
          <p:cNvSpPr>
            <a:spLocks noGrp="1"/>
          </p:cNvSpPr>
          <p:nvPr>
            <p:ph idx="1"/>
          </p:nvPr>
        </p:nvSpPr>
        <p:spPr/>
        <p:txBody>
          <a:bodyPr/>
          <a:lstStyle/>
          <a:p>
            <a:r>
              <a:rPr lang="en-US" b="1" dirty="0"/>
              <a:t>ERD Representation</a:t>
            </a:r>
          </a:p>
          <a:p>
            <a:pPr>
              <a:buFont typeface="+mj-lt"/>
              <a:buAutoNum type="arabicPeriod"/>
            </a:pPr>
            <a:r>
              <a:rPr lang="en-US" b="1" dirty="0"/>
              <a:t>Member</a:t>
            </a:r>
            <a:r>
              <a:rPr lang="en-US" dirty="0"/>
              <a:t> (1) — (∞) </a:t>
            </a:r>
            <a:r>
              <a:rPr lang="en-US" b="1" dirty="0"/>
              <a:t>Loan</a:t>
            </a:r>
            <a:endParaRPr lang="en-US" dirty="0"/>
          </a:p>
          <a:p>
            <a:pPr marL="742950" lvl="1" indent="-285750">
              <a:buFont typeface="+mj-lt"/>
              <a:buAutoNum type="arabicPeriod"/>
            </a:pPr>
            <a:r>
              <a:rPr lang="en-US" dirty="0"/>
              <a:t>This indicates that one member can have multiple loans.</a:t>
            </a:r>
          </a:p>
          <a:p>
            <a:pPr>
              <a:buFont typeface="+mj-lt"/>
              <a:buAutoNum type="arabicPeriod"/>
            </a:pPr>
            <a:r>
              <a:rPr lang="en-US" b="1" dirty="0"/>
              <a:t>Book</a:t>
            </a:r>
            <a:r>
              <a:rPr lang="en-US" dirty="0"/>
              <a:t> (1) — (∞) </a:t>
            </a:r>
            <a:r>
              <a:rPr lang="en-US" b="1" dirty="0"/>
              <a:t>Loan</a:t>
            </a:r>
            <a:endParaRPr lang="en-US" dirty="0"/>
          </a:p>
          <a:p>
            <a:pPr marL="742950" lvl="1" indent="-285750">
              <a:buFont typeface="+mj-lt"/>
              <a:buAutoNum type="arabicPeriod"/>
            </a:pPr>
            <a:r>
              <a:rPr lang="en-US" dirty="0"/>
              <a:t>This indicates that one book can be loaned out multiple times.</a:t>
            </a:r>
          </a:p>
          <a:p>
            <a:endParaRPr lang="en-US" dirty="0"/>
          </a:p>
        </p:txBody>
      </p:sp>
      <p:sp>
        <p:nvSpPr>
          <p:cNvPr id="4" name="Slide Number Placeholder 3">
            <a:extLst>
              <a:ext uri="{FF2B5EF4-FFF2-40B4-BE49-F238E27FC236}">
                <a16:creationId xmlns:a16="http://schemas.microsoft.com/office/drawing/2014/main" id="{2A54FF13-1176-016D-E197-97781CEC51DD}"/>
              </a:ext>
            </a:extLst>
          </p:cNvPr>
          <p:cNvSpPr>
            <a:spLocks noGrp="1"/>
          </p:cNvSpPr>
          <p:nvPr>
            <p:ph type="sldNum" sz="quarter" idx="12"/>
          </p:nvPr>
        </p:nvSpPr>
        <p:spPr/>
        <p:txBody>
          <a:bodyPr/>
          <a:lstStyle/>
          <a:p>
            <a:pPr>
              <a:defRPr/>
            </a:pPr>
            <a:fld id="{449DC4EF-3333-49ED-8069-7C4CEEF61C07}" type="slidenum">
              <a:rPr lang="en-MY" altLang="en-US" smtClean="0"/>
              <a:pPr>
                <a:defRPr/>
              </a:pPr>
              <a:t>52</a:t>
            </a:fld>
            <a:endParaRPr lang="en-MY" altLang="en-US"/>
          </a:p>
        </p:txBody>
      </p:sp>
      <p:pic>
        <p:nvPicPr>
          <p:cNvPr id="6" name="Picture 5">
            <a:extLst>
              <a:ext uri="{FF2B5EF4-FFF2-40B4-BE49-F238E27FC236}">
                <a16:creationId xmlns:a16="http://schemas.microsoft.com/office/drawing/2014/main" id="{FBAC7221-B310-0DED-B11B-3F2058174ECE}"/>
              </a:ext>
            </a:extLst>
          </p:cNvPr>
          <p:cNvPicPr>
            <a:picLocks noChangeAspect="1"/>
          </p:cNvPicPr>
          <p:nvPr/>
        </p:nvPicPr>
        <p:blipFill>
          <a:blip r:embed="rId2"/>
          <a:stretch>
            <a:fillRect/>
          </a:stretch>
        </p:blipFill>
        <p:spPr>
          <a:xfrm>
            <a:off x="734637" y="3788530"/>
            <a:ext cx="7439025" cy="2695575"/>
          </a:xfrm>
          <a:prstGeom prst="rect">
            <a:avLst/>
          </a:prstGeom>
        </p:spPr>
      </p:pic>
    </p:spTree>
    <p:extLst>
      <p:ext uri="{BB962C8B-B14F-4D97-AF65-F5344CB8AC3E}">
        <p14:creationId xmlns:p14="http://schemas.microsoft.com/office/powerpoint/2010/main" val="2904830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2ADD-6199-65AB-EFB0-6283667A620B}"/>
              </a:ext>
            </a:extLst>
          </p:cNvPr>
          <p:cNvSpPr>
            <a:spLocks noGrp="1"/>
          </p:cNvSpPr>
          <p:nvPr>
            <p:ph type="title"/>
          </p:nvPr>
        </p:nvSpPr>
        <p:spPr/>
        <p:txBody>
          <a:bodyPr>
            <a:noAutofit/>
          </a:bodyPr>
          <a:lstStyle/>
          <a:p>
            <a:r>
              <a:rPr lang="en-US" sz="2400" b="1" dirty="0"/>
              <a:t>Restaurant Reservation System:</a:t>
            </a:r>
            <a:br>
              <a:rPr lang="en-US" sz="2400" dirty="0"/>
            </a:br>
            <a:endParaRPr lang="en-US" sz="2400" dirty="0"/>
          </a:p>
        </p:txBody>
      </p:sp>
      <p:sp>
        <p:nvSpPr>
          <p:cNvPr id="3" name="Content Placeholder 2">
            <a:extLst>
              <a:ext uri="{FF2B5EF4-FFF2-40B4-BE49-F238E27FC236}">
                <a16:creationId xmlns:a16="http://schemas.microsoft.com/office/drawing/2014/main" id="{10121990-567B-23D0-FB63-EF008A9476F4}"/>
              </a:ext>
            </a:extLst>
          </p:cNvPr>
          <p:cNvSpPr>
            <a:spLocks noGrp="1"/>
          </p:cNvSpPr>
          <p:nvPr>
            <p:ph idx="1"/>
          </p:nvPr>
        </p:nvSpPr>
        <p:spPr/>
        <p:txBody>
          <a:bodyPr/>
          <a:lstStyle/>
          <a:p>
            <a:r>
              <a:rPr lang="en-US" sz="4800" dirty="0"/>
              <a:t>A restaurant reservation system allows </a:t>
            </a:r>
            <a:r>
              <a:rPr lang="en-US" sz="4800" b="1" dirty="0"/>
              <a:t>customers</a:t>
            </a:r>
            <a:r>
              <a:rPr lang="en-US" sz="4800" dirty="0"/>
              <a:t> to </a:t>
            </a:r>
            <a:r>
              <a:rPr lang="en-US" sz="4800" b="1" dirty="0"/>
              <a:t>book tables</a:t>
            </a:r>
            <a:r>
              <a:rPr lang="en-US" sz="4800" dirty="0"/>
              <a:t>, view </a:t>
            </a:r>
            <a:r>
              <a:rPr lang="en-US" sz="4800" b="1" dirty="0"/>
              <a:t>menus</a:t>
            </a:r>
            <a:r>
              <a:rPr lang="en-US" sz="4800" dirty="0"/>
              <a:t>, and manage </a:t>
            </a:r>
            <a:r>
              <a:rPr lang="en-US" sz="4800" b="1" dirty="0"/>
              <a:t>reservations.</a:t>
            </a:r>
            <a:br>
              <a:rPr lang="en-US" sz="2000" dirty="0"/>
            </a:br>
            <a:endParaRPr lang="en-US" dirty="0"/>
          </a:p>
        </p:txBody>
      </p:sp>
      <p:sp>
        <p:nvSpPr>
          <p:cNvPr id="4" name="Slide Number Placeholder 3">
            <a:extLst>
              <a:ext uri="{FF2B5EF4-FFF2-40B4-BE49-F238E27FC236}">
                <a16:creationId xmlns:a16="http://schemas.microsoft.com/office/drawing/2014/main" id="{D36FB64B-3FCE-3443-F9ED-92771863A518}"/>
              </a:ext>
            </a:extLst>
          </p:cNvPr>
          <p:cNvSpPr>
            <a:spLocks noGrp="1"/>
          </p:cNvSpPr>
          <p:nvPr>
            <p:ph type="sldNum" sz="quarter" idx="12"/>
          </p:nvPr>
        </p:nvSpPr>
        <p:spPr/>
        <p:txBody>
          <a:bodyPr/>
          <a:lstStyle/>
          <a:p>
            <a:pPr>
              <a:defRPr/>
            </a:pPr>
            <a:fld id="{449DC4EF-3333-49ED-8069-7C4CEEF61C07}" type="slidenum">
              <a:rPr lang="en-MY" altLang="en-US" smtClean="0"/>
              <a:pPr>
                <a:defRPr/>
              </a:pPr>
              <a:t>53</a:t>
            </a:fld>
            <a:endParaRPr lang="en-MY" altLang="en-US"/>
          </a:p>
        </p:txBody>
      </p:sp>
    </p:spTree>
    <p:extLst>
      <p:ext uri="{BB962C8B-B14F-4D97-AF65-F5344CB8AC3E}">
        <p14:creationId xmlns:p14="http://schemas.microsoft.com/office/powerpoint/2010/main" val="719128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33E2-1104-26F6-2E62-2ED11255502D}"/>
              </a:ext>
            </a:extLst>
          </p:cNvPr>
          <p:cNvSpPr>
            <a:spLocks noGrp="1"/>
          </p:cNvSpPr>
          <p:nvPr>
            <p:ph type="title"/>
          </p:nvPr>
        </p:nvSpPr>
        <p:spPr/>
        <p:txBody>
          <a:bodyPr/>
          <a:lstStyle/>
          <a:p>
            <a:r>
              <a:rPr lang="en-US" dirty="0"/>
              <a:t>Entities:</a:t>
            </a:r>
          </a:p>
        </p:txBody>
      </p:sp>
      <p:sp>
        <p:nvSpPr>
          <p:cNvPr id="4" name="Slide Number Placeholder 3">
            <a:extLst>
              <a:ext uri="{FF2B5EF4-FFF2-40B4-BE49-F238E27FC236}">
                <a16:creationId xmlns:a16="http://schemas.microsoft.com/office/drawing/2014/main" id="{9A8FCB61-3FAF-1AD4-0D29-470528B18727}"/>
              </a:ext>
            </a:extLst>
          </p:cNvPr>
          <p:cNvSpPr>
            <a:spLocks noGrp="1"/>
          </p:cNvSpPr>
          <p:nvPr>
            <p:ph type="sldNum" sz="quarter" idx="12"/>
          </p:nvPr>
        </p:nvSpPr>
        <p:spPr/>
        <p:txBody>
          <a:bodyPr/>
          <a:lstStyle/>
          <a:p>
            <a:pPr>
              <a:defRPr/>
            </a:pPr>
            <a:fld id="{449DC4EF-3333-49ED-8069-7C4CEEF61C07}" type="slidenum">
              <a:rPr lang="en-MY" altLang="en-US" smtClean="0"/>
              <a:pPr>
                <a:defRPr/>
              </a:pPr>
              <a:t>54</a:t>
            </a:fld>
            <a:endParaRPr lang="en-MY" altLang="en-US"/>
          </a:p>
        </p:txBody>
      </p:sp>
      <p:sp>
        <p:nvSpPr>
          <p:cNvPr id="7" name="Rectangle 3">
            <a:extLst>
              <a:ext uri="{FF2B5EF4-FFF2-40B4-BE49-F238E27FC236}">
                <a16:creationId xmlns:a16="http://schemas.microsoft.com/office/drawing/2014/main" id="{A1E37260-F699-6F0F-C751-56ADB00A9E78}"/>
              </a:ext>
            </a:extLst>
          </p:cNvPr>
          <p:cNvSpPr>
            <a:spLocks noGrp="1" noChangeArrowheads="1"/>
          </p:cNvSpPr>
          <p:nvPr>
            <p:ph idx="1"/>
          </p:nvPr>
        </p:nvSpPr>
        <p:spPr bwMode="auto">
          <a:xfrm>
            <a:off x="865564" y="1987157"/>
            <a:ext cx="754379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Attributes: Customer ID, Name, Phone Number,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Table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Attributes: Table ID, Table Number, Seating Capacity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Reservation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Attributes: Reservation ID, Reservation Date, Reservation Time, Customer ID (FK), Table ID (FK)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Menu Item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Attributes: Item ID, Item Name, Price, Description, Table ID (FK, if necessary)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7501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DD43-A743-07E5-D4B3-89A4E053BF86}"/>
              </a:ext>
            </a:extLst>
          </p:cNvPr>
          <p:cNvSpPr>
            <a:spLocks noGrp="1"/>
          </p:cNvSpPr>
          <p:nvPr>
            <p:ph type="title"/>
          </p:nvPr>
        </p:nvSpPr>
        <p:spPr/>
        <p:txBody>
          <a:bodyPr/>
          <a:lstStyle/>
          <a:p>
            <a:r>
              <a:rPr lang="en-US" dirty="0"/>
              <a:t>Relationships</a:t>
            </a:r>
          </a:p>
        </p:txBody>
      </p:sp>
      <p:sp>
        <p:nvSpPr>
          <p:cNvPr id="4" name="Slide Number Placeholder 3">
            <a:extLst>
              <a:ext uri="{FF2B5EF4-FFF2-40B4-BE49-F238E27FC236}">
                <a16:creationId xmlns:a16="http://schemas.microsoft.com/office/drawing/2014/main" id="{38614570-3977-716C-0ED2-1613B2FB86BE}"/>
              </a:ext>
            </a:extLst>
          </p:cNvPr>
          <p:cNvSpPr>
            <a:spLocks noGrp="1"/>
          </p:cNvSpPr>
          <p:nvPr>
            <p:ph type="sldNum" sz="quarter" idx="12"/>
          </p:nvPr>
        </p:nvSpPr>
        <p:spPr/>
        <p:txBody>
          <a:bodyPr/>
          <a:lstStyle/>
          <a:p>
            <a:pPr>
              <a:defRPr/>
            </a:pPr>
            <a:fld id="{449DC4EF-3333-49ED-8069-7C4CEEF61C07}" type="slidenum">
              <a:rPr lang="en-MY" altLang="en-US" smtClean="0"/>
              <a:pPr>
                <a:defRPr/>
              </a:pPr>
              <a:t>55</a:t>
            </a:fld>
            <a:endParaRPr lang="en-MY" altLang="en-US"/>
          </a:p>
        </p:txBody>
      </p:sp>
      <p:sp>
        <p:nvSpPr>
          <p:cNvPr id="6" name="Rectangle 2">
            <a:extLst>
              <a:ext uri="{FF2B5EF4-FFF2-40B4-BE49-F238E27FC236}">
                <a16:creationId xmlns:a16="http://schemas.microsoft.com/office/drawing/2014/main" id="{4FB9BDAA-CC2B-008F-1436-C457B775ED3D}"/>
              </a:ext>
            </a:extLst>
          </p:cNvPr>
          <p:cNvSpPr>
            <a:spLocks noGrp="1" noChangeArrowheads="1"/>
          </p:cNvSpPr>
          <p:nvPr>
            <p:ph idx="1"/>
          </p:nvPr>
        </p:nvSpPr>
        <p:spPr bwMode="auto">
          <a:xfrm>
            <a:off x="822959" y="1872256"/>
            <a:ext cx="81900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 ↔ Reservation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Relationship</a:t>
            </a:r>
            <a:r>
              <a:rPr kumimoji="0" lang="en-US" altLang="en-US" sz="1800" b="0" i="0" u="none" strike="noStrike" cap="none" normalizeH="0" baseline="0" dirty="0">
                <a:ln>
                  <a:noFill/>
                </a:ln>
                <a:solidFill>
                  <a:schemeClr val="tx1"/>
                </a:solidFill>
                <a:effectLst/>
                <a:latin typeface="Arial" panose="020B0604020202020204" pitchFamily="34" charset="0"/>
              </a:rPr>
              <a:t>: One customer can have multiple reservations (1-to-many).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Explanation</a:t>
            </a:r>
            <a:r>
              <a:rPr kumimoji="0" lang="en-US" altLang="en-US" sz="1800" b="0" i="0" u="none" strike="noStrike" cap="none" normalizeH="0" baseline="0" dirty="0">
                <a:ln>
                  <a:noFill/>
                </a:ln>
                <a:solidFill>
                  <a:schemeClr val="tx1"/>
                </a:solidFill>
                <a:effectLst/>
                <a:latin typeface="Arial" panose="020B0604020202020204" pitchFamily="34" charset="0"/>
              </a:rPr>
              <a:t>: A customer can book several tables over time for different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dates and occasions.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Table ↔ Reservation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Relationship</a:t>
            </a:r>
            <a:r>
              <a:rPr kumimoji="0" lang="en-US" altLang="en-US" sz="1800" b="0" i="0" u="none" strike="noStrike" cap="none" normalizeH="0" baseline="0" dirty="0">
                <a:ln>
                  <a:noFill/>
                </a:ln>
                <a:solidFill>
                  <a:schemeClr val="tx1"/>
                </a:solidFill>
                <a:effectLst/>
                <a:latin typeface="Arial" panose="020B0604020202020204" pitchFamily="34" charset="0"/>
              </a:rPr>
              <a:t>: One table can be reserved multiple times (1-to-many).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Explanation</a:t>
            </a:r>
            <a:r>
              <a:rPr kumimoji="0" lang="en-US" altLang="en-US" sz="1800" b="0" i="0" u="none" strike="noStrike" cap="none" normalizeH="0" baseline="0" dirty="0">
                <a:ln>
                  <a:noFill/>
                </a:ln>
                <a:solidFill>
                  <a:schemeClr val="tx1"/>
                </a:solidFill>
                <a:effectLst/>
                <a:latin typeface="Arial" panose="020B0604020202020204" pitchFamily="34" charset="0"/>
              </a:rPr>
              <a:t>: A table can be booked by different customers at different times,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depending on availability.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Table ↔ Menu Item</a:t>
            </a:r>
            <a:r>
              <a:rPr kumimoji="0" lang="en-US" altLang="en-US" sz="1800" b="0" i="0" u="none" strike="noStrike" cap="none" normalizeH="0" baseline="0" dirty="0">
                <a:ln>
                  <a:noFill/>
                </a:ln>
                <a:solidFill>
                  <a:schemeClr val="tx1"/>
                </a:solidFill>
                <a:effectLst/>
                <a:latin typeface="Arial" panose="020B0604020202020204" pitchFamily="34" charset="0"/>
              </a:rPr>
              <a:t> (optional):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Relationship</a:t>
            </a:r>
            <a:r>
              <a:rPr kumimoji="0" lang="en-US" altLang="en-US" sz="1800" b="0" i="0" u="none" strike="noStrike" cap="none" normalizeH="0" baseline="0" dirty="0">
                <a:ln>
                  <a:noFill/>
                </a:ln>
                <a:solidFill>
                  <a:schemeClr val="tx1"/>
                </a:solidFill>
                <a:effectLst/>
                <a:latin typeface="Arial" panose="020B0604020202020204" pitchFamily="34" charset="0"/>
              </a:rPr>
              <a:t>: Each table may have its own set of menu items based 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restaurant's layout or theme (1-to-many).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Explanation</a:t>
            </a:r>
            <a:r>
              <a:rPr kumimoji="0" lang="en-US" altLang="en-US" sz="1800" b="0" i="0" u="none" strike="noStrike" cap="none" normalizeH="0" baseline="0" dirty="0">
                <a:ln>
                  <a:noFill/>
                </a:ln>
                <a:solidFill>
                  <a:schemeClr val="tx1"/>
                </a:solidFill>
                <a:effectLst/>
                <a:latin typeface="Arial" panose="020B0604020202020204" pitchFamily="34" charset="0"/>
              </a:rPr>
              <a:t>: If the menu changes by table or section, this relationship would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apply. Otherwise, menu items could just be a standalone entity.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0669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FD7D-1651-56A5-880A-FC88F9C98636}"/>
              </a:ext>
            </a:extLst>
          </p:cNvPr>
          <p:cNvSpPr>
            <a:spLocks noGrp="1"/>
          </p:cNvSpPr>
          <p:nvPr>
            <p:ph type="title"/>
          </p:nvPr>
        </p:nvSpPr>
        <p:spPr/>
        <p:txBody>
          <a:bodyPr/>
          <a:lstStyle/>
          <a:p>
            <a:r>
              <a:rPr lang="en-US" dirty="0"/>
              <a:t>Keys</a:t>
            </a:r>
          </a:p>
        </p:txBody>
      </p:sp>
      <p:sp>
        <p:nvSpPr>
          <p:cNvPr id="3" name="Content Placeholder 2">
            <a:extLst>
              <a:ext uri="{FF2B5EF4-FFF2-40B4-BE49-F238E27FC236}">
                <a16:creationId xmlns:a16="http://schemas.microsoft.com/office/drawing/2014/main" id="{1BD231B7-E846-D327-4BED-21A3B0EE94C8}"/>
              </a:ext>
            </a:extLst>
          </p:cNvPr>
          <p:cNvSpPr>
            <a:spLocks noGrp="1"/>
          </p:cNvSpPr>
          <p:nvPr>
            <p:ph idx="1"/>
          </p:nvPr>
        </p:nvSpPr>
        <p:spPr/>
        <p:txBody>
          <a:bodyPr>
            <a:normAutofit fontScale="77500" lnSpcReduction="20000"/>
          </a:bodyPr>
          <a:lstStyle/>
          <a:p>
            <a:pPr>
              <a:lnSpc>
                <a:spcPct val="120000"/>
              </a:lnSpc>
              <a:spcBef>
                <a:spcPts val="600"/>
              </a:spcBef>
              <a:spcAft>
                <a:spcPts val="0"/>
              </a:spcAft>
            </a:pPr>
            <a:r>
              <a:rPr lang="en-US" b="1" dirty="0"/>
              <a:t>Primary Key</a:t>
            </a:r>
          </a:p>
          <a:p>
            <a:pPr>
              <a:lnSpc>
                <a:spcPct val="120000"/>
              </a:lnSpc>
              <a:spcBef>
                <a:spcPts val="600"/>
              </a:spcBef>
              <a:spcAft>
                <a:spcPts val="0"/>
              </a:spcAft>
            </a:pPr>
            <a:r>
              <a:rPr lang="en-US" b="1" dirty="0"/>
              <a:t>Definition: </a:t>
            </a:r>
          </a:p>
          <a:p>
            <a:pPr>
              <a:lnSpc>
                <a:spcPct val="120000"/>
              </a:lnSpc>
              <a:spcBef>
                <a:spcPts val="600"/>
              </a:spcBef>
              <a:spcAft>
                <a:spcPts val="0"/>
              </a:spcAft>
            </a:pPr>
            <a:r>
              <a:rPr lang="en-US" dirty="0"/>
              <a:t>A primary key is a unique identifier for each record in a database table. It ensures that no two records have the same value for the primary key attribute(s).</a:t>
            </a:r>
          </a:p>
          <a:p>
            <a:pPr>
              <a:lnSpc>
                <a:spcPct val="120000"/>
              </a:lnSpc>
              <a:spcBef>
                <a:spcPts val="600"/>
              </a:spcBef>
              <a:spcAft>
                <a:spcPts val="0"/>
              </a:spcAft>
            </a:pPr>
            <a:r>
              <a:rPr lang="en-US" b="1" dirty="0"/>
              <a:t>Characteristics:</a:t>
            </a:r>
          </a:p>
          <a:p>
            <a:pPr>
              <a:lnSpc>
                <a:spcPct val="120000"/>
              </a:lnSpc>
              <a:spcBef>
                <a:spcPts val="600"/>
              </a:spcBef>
              <a:spcAft>
                <a:spcPts val="0"/>
              </a:spcAft>
            </a:pPr>
            <a:r>
              <a:rPr lang="en-US" b="1" dirty="0"/>
              <a:t>Uniqueness: </a:t>
            </a:r>
            <a:r>
              <a:rPr lang="en-US" dirty="0"/>
              <a:t>Every value in the primary key column(s) must be unique across the table.</a:t>
            </a:r>
          </a:p>
          <a:p>
            <a:pPr>
              <a:lnSpc>
                <a:spcPct val="120000"/>
              </a:lnSpc>
              <a:spcBef>
                <a:spcPts val="600"/>
              </a:spcBef>
              <a:spcAft>
                <a:spcPts val="0"/>
              </a:spcAft>
            </a:pPr>
            <a:r>
              <a:rPr lang="en-US" b="1" dirty="0"/>
              <a:t>Non-null: </a:t>
            </a:r>
            <a:r>
              <a:rPr lang="en-US" dirty="0"/>
              <a:t>A primary key cannot contain null values.</a:t>
            </a:r>
          </a:p>
          <a:p>
            <a:pPr>
              <a:lnSpc>
                <a:spcPct val="120000"/>
              </a:lnSpc>
              <a:spcBef>
                <a:spcPts val="600"/>
              </a:spcBef>
              <a:spcAft>
                <a:spcPts val="0"/>
              </a:spcAft>
            </a:pPr>
            <a:r>
              <a:rPr lang="en-US" dirty="0"/>
              <a:t>Single Column or Composite: </a:t>
            </a:r>
          </a:p>
          <a:p>
            <a:pPr>
              <a:lnSpc>
                <a:spcPct val="120000"/>
              </a:lnSpc>
              <a:spcBef>
                <a:spcPts val="600"/>
              </a:spcBef>
              <a:spcAft>
                <a:spcPts val="0"/>
              </a:spcAft>
            </a:pPr>
            <a:r>
              <a:rPr lang="en-US" dirty="0"/>
              <a:t>A primary key can be a single column or a combination of multiple columns (composite key).</a:t>
            </a:r>
          </a:p>
          <a:p>
            <a:pPr>
              <a:lnSpc>
                <a:spcPct val="120000"/>
              </a:lnSpc>
              <a:spcBef>
                <a:spcPts val="600"/>
              </a:spcBef>
              <a:spcAft>
                <a:spcPts val="0"/>
              </a:spcAft>
            </a:pPr>
            <a:r>
              <a:rPr lang="en-US" b="1" dirty="0"/>
              <a:t>Example: </a:t>
            </a:r>
            <a:r>
              <a:rPr lang="en-US" dirty="0"/>
              <a:t>In a Customer table, the Customer ID might be the primary key, uniquely identifying each customer.</a:t>
            </a:r>
          </a:p>
        </p:txBody>
      </p:sp>
      <p:sp>
        <p:nvSpPr>
          <p:cNvPr id="4" name="Slide Number Placeholder 3">
            <a:extLst>
              <a:ext uri="{FF2B5EF4-FFF2-40B4-BE49-F238E27FC236}">
                <a16:creationId xmlns:a16="http://schemas.microsoft.com/office/drawing/2014/main" id="{6A1A1581-D62A-3708-D363-562CBF5641EF}"/>
              </a:ext>
            </a:extLst>
          </p:cNvPr>
          <p:cNvSpPr>
            <a:spLocks noGrp="1"/>
          </p:cNvSpPr>
          <p:nvPr>
            <p:ph type="sldNum" sz="quarter" idx="12"/>
          </p:nvPr>
        </p:nvSpPr>
        <p:spPr/>
        <p:txBody>
          <a:bodyPr/>
          <a:lstStyle/>
          <a:p>
            <a:pPr>
              <a:defRPr/>
            </a:pPr>
            <a:fld id="{449DC4EF-3333-49ED-8069-7C4CEEF61C07}" type="slidenum">
              <a:rPr lang="en-MY" altLang="en-US" smtClean="0"/>
              <a:pPr>
                <a:defRPr/>
              </a:pPr>
              <a:t>56</a:t>
            </a:fld>
            <a:endParaRPr lang="en-MY" altLang="en-US"/>
          </a:p>
        </p:txBody>
      </p:sp>
    </p:spTree>
    <p:extLst>
      <p:ext uri="{BB962C8B-B14F-4D97-AF65-F5344CB8AC3E}">
        <p14:creationId xmlns:p14="http://schemas.microsoft.com/office/powerpoint/2010/main" val="1012675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0A94-1E74-F571-F719-E9B310C49709}"/>
              </a:ext>
            </a:extLst>
          </p:cNvPr>
          <p:cNvSpPr>
            <a:spLocks noGrp="1"/>
          </p:cNvSpPr>
          <p:nvPr>
            <p:ph type="title"/>
          </p:nvPr>
        </p:nvSpPr>
        <p:spPr/>
        <p:txBody>
          <a:bodyPr/>
          <a:lstStyle/>
          <a:p>
            <a:r>
              <a:rPr lang="en-US" dirty="0"/>
              <a:t>Foreign Key</a:t>
            </a:r>
          </a:p>
        </p:txBody>
      </p:sp>
      <p:sp>
        <p:nvSpPr>
          <p:cNvPr id="4" name="Slide Number Placeholder 3">
            <a:extLst>
              <a:ext uri="{FF2B5EF4-FFF2-40B4-BE49-F238E27FC236}">
                <a16:creationId xmlns:a16="http://schemas.microsoft.com/office/drawing/2014/main" id="{D20A9656-776E-5C12-D19F-E197ACA2D295}"/>
              </a:ext>
            </a:extLst>
          </p:cNvPr>
          <p:cNvSpPr>
            <a:spLocks noGrp="1"/>
          </p:cNvSpPr>
          <p:nvPr>
            <p:ph type="sldNum" sz="quarter" idx="12"/>
          </p:nvPr>
        </p:nvSpPr>
        <p:spPr/>
        <p:txBody>
          <a:bodyPr/>
          <a:lstStyle/>
          <a:p>
            <a:pPr>
              <a:defRPr/>
            </a:pPr>
            <a:fld id="{449DC4EF-3333-49ED-8069-7C4CEEF61C07}" type="slidenum">
              <a:rPr lang="en-MY" altLang="en-US" smtClean="0"/>
              <a:pPr>
                <a:defRPr/>
              </a:pPr>
              <a:t>57</a:t>
            </a:fld>
            <a:endParaRPr lang="en-MY" altLang="en-US"/>
          </a:p>
        </p:txBody>
      </p:sp>
      <p:sp>
        <p:nvSpPr>
          <p:cNvPr id="5" name="Rectangle 1">
            <a:extLst>
              <a:ext uri="{FF2B5EF4-FFF2-40B4-BE49-F238E27FC236}">
                <a16:creationId xmlns:a16="http://schemas.microsoft.com/office/drawing/2014/main" id="{B432A60A-5438-43AB-5B78-65D27E0193B8}"/>
              </a:ext>
            </a:extLst>
          </p:cNvPr>
          <p:cNvSpPr>
            <a:spLocks noGrp="1" noChangeArrowheads="1"/>
          </p:cNvSpPr>
          <p:nvPr>
            <p:ph idx="1"/>
          </p:nvPr>
        </p:nvSpPr>
        <p:spPr bwMode="auto">
          <a:xfrm>
            <a:off x="822959" y="2287756"/>
            <a:ext cx="836543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foreign key is an attribute (or a set of attributes) in one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table that refers to the primary key in another table. It establishes a relationship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between the two tables.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Characteristics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Referential Integrity</a:t>
            </a:r>
            <a:r>
              <a:rPr kumimoji="0" lang="en-US" altLang="en-US" sz="1800" b="0" i="0" u="none" strike="noStrike" cap="none" normalizeH="0" baseline="0" dirty="0">
                <a:ln>
                  <a:noFill/>
                </a:ln>
                <a:solidFill>
                  <a:schemeClr val="tx1"/>
                </a:solidFill>
                <a:effectLst/>
                <a:latin typeface="Arial" panose="020B0604020202020204" pitchFamily="34" charset="0"/>
              </a:rPr>
              <a:t>: The foreign key ensures that the value in the foreign key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column must match a value in the referenced primary key column or be null.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Links Tables</a:t>
            </a:r>
            <a:r>
              <a:rPr kumimoji="0" lang="en-US" altLang="en-US" sz="1800" b="0" i="0" u="none" strike="noStrike" cap="none" normalizeH="0" baseline="0" dirty="0">
                <a:ln>
                  <a:noFill/>
                </a:ln>
                <a:solidFill>
                  <a:schemeClr val="tx1"/>
                </a:solidFill>
                <a:effectLst/>
                <a:latin typeface="Arial" panose="020B0604020202020204" pitchFamily="34" charset="0"/>
              </a:rPr>
              <a:t>: Foreign keys create relationships between tables, allowing for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data from one table to relate to data in another.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In a </a:t>
            </a:r>
            <a:r>
              <a:rPr kumimoji="0" lang="en-US" altLang="en-US" sz="1800" b="1" i="0" u="none" strike="noStrike" cap="none" normalizeH="0" baseline="0" dirty="0">
                <a:ln>
                  <a:noFill/>
                </a:ln>
                <a:solidFill>
                  <a:schemeClr val="tx1"/>
                </a:solidFill>
                <a:effectLst/>
                <a:latin typeface="Arial" panose="020B0604020202020204" pitchFamily="34" charset="0"/>
              </a:rPr>
              <a:t>Reservation</a:t>
            </a:r>
            <a:r>
              <a:rPr kumimoji="0" lang="en-US" altLang="en-US" sz="1800" b="0" i="0" u="none" strike="noStrike" cap="none" normalizeH="0" baseline="0" dirty="0">
                <a:ln>
                  <a:noFill/>
                </a:ln>
                <a:solidFill>
                  <a:schemeClr val="tx1"/>
                </a:solidFill>
                <a:effectLst/>
                <a:latin typeface="Arial" panose="020B0604020202020204" pitchFamily="34" charset="0"/>
              </a:rPr>
              <a:t> table, the </a:t>
            </a:r>
            <a:r>
              <a:rPr lang="en-US" altLang="en-US" sz="1800" dirty="0">
                <a:solidFill>
                  <a:schemeClr val="tx1"/>
                </a:solidFill>
                <a:latin typeface="Arial" panose="020B0604020202020204" pitchFamily="34" charset="0"/>
              </a:rPr>
              <a:t>Customer ID could be a foreign key that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solidFill>
                  <a:schemeClr val="tx1"/>
                </a:solidFill>
                <a:latin typeface="Arial" panose="020B0604020202020204" pitchFamily="34" charset="0"/>
              </a:rPr>
              <a:t>refers to the Customer ID primary key in the </a:t>
            </a:r>
            <a:r>
              <a:rPr kumimoji="0" lang="en-US" altLang="en-US" sz="1800" b="1" i="0" u="none" strike="noStrike" cap="none" normalizeH="0" baseline="0" dirty="0">
                <a:ln>
                  <a:noFill/>
                </a:ln>
                <a:solidFill>
                  <a:schemeClr val="tx1"/>
                </a:solidFill>
                <a:effectLst/>
                <a:latin typeface="Arial" panose="020B0604020202020204" pitchFamily="34" charset="0"/>
              </a:rPr>
              <a:t>Customer</a:t>
            </a:r>
            <a:r>
              <a:rPr kumimoji="0" lang="en-US" altLang="en-US" sz="1800" b="0" i="0" u="none" strike="noStrike" cap="none" normalizeH="0" baseline="0" dirty="0">
                <a:ln>
                  <a:noFill/>
                </a:ln>
                <a:solidFill>
                  <a:schemeClr val="tx1"/>
                </a:solidFill>
                <a:effectLst/>
                <a:latin typeface="Arial" panose="020B0604020202020204" pitchFamily="34" charset="0"/>
              </a:rPr>
              <a:t> table. This relationship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indicates which customer made the reservation.</a:t>
            </a:r>
          </a:p>
        </p:txBody>
      </p:sp>
    </p:spTree>
    <p:extLst>
      <p:ext uri="{BB962C8B-B14F-4D97-AF65-F5344CB8AC3E}">
        <p14:creationId xmlns:p14="http://schemas.microsoft.com/office/powerpoint/2010/main" val="2582091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87D1-F010-3AD8-980C-1D1859BA2798}"/>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8C52A54A-ABB6-69FE-EE6B-44753344B5B8}"/>
              </a:ext>
            </a:extLst>
          </p:cNvPr>
          <p:cNvSpPr>
            <a:spLocks noGrp="1"/>
          </p:cNvSpPr>
          <p:nvPr>
            <p:ph type="sldNum" sz="quarter" idx="12"/>
          </p:nvPr>
        </p:nvSpPr>
        <p:spPr/>
        <p:txBody>
          <a:bodyPr/>
          <a:lstStyle/>
          <a:p>
            <a:pPr>
              <a:defRPr/>
            </a:pPr>
            <a:fld id="{449DC4EF-3333-49ED-8069-7C4CEEF61C07}" type="slidenum">
              <a:rPr lang="en-MY" altLang="en-US" smtClean="0"/>
              <a:pPr>
                <a:defRPr/>
              </a:pPr>
              <a:t>58</a:t>
            </a:fld>
            <a:endParaRPr lang="en-MY" altLang="en-US"/>
          </a:p>
        </p:txBody>
      </p:sp>
      <p:sp>
        <p:nvSpPr>
          <p:cNvPr id="6" name="Rectangle 2">
            <a:extLst>
              <a:ext uri="{FF2B5EF4-FFF2-40B4-BE49-F238E27FC236}">
                <a16:creationId xmlns:a16="http://schemas.microsoft.com/office/drawing/2014/main" id="{10170A54-AE64-81F4-0FCD-8ABA9CE07CEB}"/>
              </a:ext>
            </a:extLst>
          </p:cNvPr>
          <p:cNvSpPr>
            <a:spLocks noGrp="1" noChangeArrowheads="1"/>
          </p:cNvSpPr>
          <p:nvPr>
            <p:ph idx="1"/>
          </p:nvPr>
        </p:nvSpPr>
        <p:spPr bwMode="auto">
          <a:xfrm>
            <a:off x="824581" y="1800591"/>
            <a:ext cx="68691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Primary Key</a:t>
            </a:r>
            <a:r>
              <a:rPr kumimoji="0" lang="en-US" altLang="en-US" sz="1800" b="0" i="0" u="none" strike="noStrike" cap="none" normalizeH="0" baseline="0" dirty="0">
                <a:ln>
                  <a:noFill/>
                </a:ln>
                <a:solidFill>
                  <a:schemeClr val="tx1"/>
                </a:solidFill>
                <a:effectLst/>
                <a:latin typeface="Arial" panose="020B0604020202020204" pitchFamily="34" charset="0"/>
              </a:rPr>
              <a:t>: Uniquely identifies records within its own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Foreign Key</a:t>
            </a:r>
            <a:r>
              <a:rPr kumimoji="0" lang="en-US" altLang="en-US" sz="1800" b="0" i="0" u="none" strike="noStrike" cap="none" normalizeH="0" baseline="0" dirty="0">
                <a:ln>
                  <a:noFill/>
                </a:ln>
                <a:solidFill>
                  <a:schemeClr val="tx1"/>
                </a:solidFill>
                <a:effectLst/>
                <a:latin typeface="Arial" panose="020B0604020202020204" pitchFamily="34" charset="0"/>
              </a:rPr>
              <a:t>: Links records from one table to the primary key 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another table, establishing relationships between the two tables. </a:t>
            </a:r>
          </a:p>
        </p:txBody>
      </p:sp>
    </p:spTree>
    <p:extLst>
      <p:ext uri="{BB962C8B-B14F-4D97-AF65-F5344CB8AC3E}">
        <p14:creationId xmlns:p14="http://schemas.microsoft.com/office/powerpoint/2010/main" val="332669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CF34-DDA7-4752-DC51-85F3CAA498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2FE9655-8117-C91F-27A7-2379EFBBC128}"/>
              </a:ext>
            </a:extLst>
          </p:cNvPr>
          <p:cNvSpPr>
            <a:spLocks noGrp="1"/>
          </p:cNvSpPr>
          <p:nvPr>
            <p:ph idx="1"/>
          </p:nvPr>
        </p:nvSpPr>
        <p:spPr/>
        <p:txBody>
          <a:bodyPr/>
          <a:lstStyle/>
          <a:p>
            <a:pPr>
              <a:buFont typeface="Wingdings" panose="05000000000000000000" pitchFamily="2" charset="2"/>
              <a:buChar char="Ø"/>
            </a:pPr>
            <a:r>
              <a:rPr lang="en-US" dirty="0">
                <a:hlinkClick r:id="rId2"/>
              </a:rPr>
              <a:t>https://www.youtube.com/watch?v=xsg9BDiwiJE</a:t>
            </a:r>
            <a:endParaRPr lang="en-US" dirty="0"/>
          </a:p>
        </p:txBody>
      </p:sp>
      <p:sp>
        <p:nvSpPr>
          <p:cNvPr id="4" name="Slide Number Placeholder 3">
            <a:extLst>
              <a:ext uri="{FF2B5EF4-FFF2-40B4-BE49-F238E27FC236}">
                <a16:creationId xmlns:a16="http://schemas.microsoft.com/office/drawing/2014/main" id="{7FC6E6AB-CB2E-ABF6-FD9D-5AC42C9E22BD}"/>
              </a:ext>
            </a:extLst>
          </p:cNvPr>
          <p:cNvSpPr>
            <a:spLocks noGrp="1"/>
          </p:cNvSpPr>
          <p:nvPr>
            <p:ph type="sldNum" sz="quarter" idx="12"/>
          </p:nvPr>
        </p:nvSpPr>
        <p:spPr/>
        <p:txBody>
          <a:bodyPr/>
          <a:lstStyle/>
          <a:p>
            <a:pPr>
              <a:defRPr/>
            </a:pPr>
            <a:fld id="{449DC4EF-3333-49ED-8069-7C4CEEF61C07}" type="slidenum">
              <a:rPr lang="en-MY" altLang="en-US" smtClean="0"/>
              <a:pPr>
                <a:defRPr/>
              </a:pPr>
              <a:t>59</a:t>
            </a:fld>
            <a:endParaRPr lang="en-MY" altLang="en-US"/>
          </a:p>
        </p:txBody>
      </p:sp>
    </p:spTree>
    <p:extLst>
      <p:ext uri="{BB962C8B-B14F-4D97-AF65-F5344CB8AC3E}">
        <p14:creationId xmlns:p14="http://schemas.microsoft.com/office/powerpoint/2010/main" val="4200412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E84F-7FBA-4BB9-D0B6-AE38BA3D1F06}"/>
              </a:ext>
            </a:extLst>
          </p:cNvPr>
          <p:cNvSpPr>
            <a:spLocks noGrp="1"/>
          </p:cNvSpPr>
          <p:nvPr>
            <p:ph type="title"/>
          </p:nvPr>
        </p:nvSpPr>
        <p:spPr/>
        <p:txBody>
          <a:bodyPr/>
          <a:lstStyle/>
          <a:p>
            <a:r>
              <a:rPr lang="en-US" dirty="0"/>
              <a:t>Basic Definitions</a:t>
            </a:r>
          </a:p>
        </p:txBody>
      </p:sp>
      <p:sp>
        <p:nvSpPr>
          <p:cNvPr id="3" name="Content Placeholder 2">
            <a:extLst>
              <a:ext uri="{FF2B5EF4-FFF2-40B4-BE49-F238E27FC236}">
                <a16:creationId xmlns:a16="http://schemas.microsoft.com/office/drawing/2014/main" id="{F8791FEF-9C55-E50B-AFA8-05F5D880BC78}"/>
              </a:ext>
            </a:extLst>
          </p:cNvPr>
          <p:cNvSpPr>
            <a:spLocks noGrp="1"/>
          </p:cNvSpPr>
          <p:nvPr>
            <p:ph idx="1"/>
          </p:nvPr>
        </p:nvSpPr>
        <p:spPr/>
        <p:txBody>
          <a:bodyPr/>
          <a:lstStyle/>
          <a:p>
            <a:r>
              <a:rPr lang="en-US" b="1" dirty="0"/>
              <a:t>Data: </a:t>
            </a:r>
            <a:r>
              <a:rPr lang="en-US" dirty="0"/>
              <a:t>Data is a raw fact (like names, dates, and numbers) that a database stores.</a:t>
            </a:r>
          </a:p>
          <a:p>
            <a:r>
              <a:rPr lang="en-US" b="1" dirty="0"/>
              <a:t>Tables</a:t>
            </a:r>
            <a:r>
              <a:rPr lang="en-US" dirty="0"/>
              <a:t>: Databases consist of tables, which are like sheets in a spreadsheet where related data is stored. Each table contains rows (records) and columns (fields).</a:t>
            </a:r>
          </a:p>
          <a:p>
            <a:r>
              <a:rPr lang="en-US" b="1" dirty="0"/>
              <a:t>Records and Fields</a:t>
            </a:r>
            <a:r>
              <a:rPr lang="en-US" dirty="0"/>
              <a:t>: Records are individual entries (like a single student’s information) and fields as the specific pieces of data (like a student's name or ID).</a:t>
            </a:r>
          </a:p>
        </p:txBody>
      </p:sp>
      <p:sp>
        <p:nvSpPr>
          <p:cNvPr id="4" name="Slide Number Placeholder 3">
            <a:extLst>
              <a:ext uri="{FF2B5EF4-FFF2-40B4-BE49-F238E27FC236}">
                <a16:creationId xmlns:a16="http://schemas.microsoft.com/office/drawing/2014/main" id="{7C88DF53-21E4-E9F4-8ED4-83DDFF78A71A}"/>
              </a:ext>
            </a:extLst>
          </p:cNvPr>
          <p:cNvSpPr>
            <a:spLocks noGrp="1"/>
          </p:cNvSpPr>
          <p:nvPr>
            <p:ph type="sldNum" sz="quarter" idx="12"/>
          </p:nvPr>
        </p:nvSpPr>
        <p:spPr/>
        <p:txBody>
          <a:bodyPr/>
          <a:lstStyle/>
          <a:p>
            <a:pPr>
              <a:defRPr/>
            </a:pPr>
            <a:fld id="{449DC4EF-3333-49ED-8069-7C4CEEF61C07}" type="slidenum">
              <a:rPr lang="en-MY" altLang="en-US" smtClean="0"/>
              <a:pPr>
                <a:defRPr/>
              </a:pPr>
              <a:t>6</a:t>
            </a:fld>
            <a:endParaRPr lang="en-MY" altLang="en-US"/>
          </a:p>
        </p:txBody>
      </p:sp>
    </p:spTree>
    <p:extLst>
      <p:ext uri="{BB962C8B-B14F-4D97-AF65-F5344CB8AC3E}">
        <p14:creationId xmlns:p14="http://schemas.microsoft.com/office/powerpoint/2010/main" val="193802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0DB1-4C2B-271C-86E3-38EC67A0495C}"/>
              </a:ext>
            </a:extLst>
          </p:cNvPr>
          <p:cNvSpPr>
            <a:spLocks noGrp="1"/>
          </p:cNvSpPr>
          <p:nvPr>
            <p:ph type="title"/>
          </p:nvPr>
        </p:nvSpPr>
        <p:spPr/>
        <p:txBody>
          <a:bodyPr/>
          <a:lstStyle/>
          <a:p>
            <a:r>
              <a:rPr lang="en-US" dirty="0"/>
              <a:t>Entity Type</a:t>
            </a:r>
          </a:p>
        </p:txBody>
      </p:sp>
      <p:sp>
        <p:nvSpPr>
          <p:cNvPr id="3" name="Content Placeholder 2">
            <a:extLst>
              <a:ext uri="{FF2B5EF4-FFF2-40B4-BE49-F238E27FC236}">
                <a16:creationId xmlns:a16="http://schemas.microsoft.com/office/drawing/2014/main" id="{1657FFAF-4BDF-CF7F-B69D-AFB64CA67ED8}"/>
              </a:ext>
            </a:extLst>
          </p:cNvPr>
          <p:cNvSpPr>
            <a:spLocks noGrp="1"/>
          </p:cNvSpPr>
          <p:nvPr>
            <p:ph idx="1"/>
          </p:nvPr>
        </p:nvSpPr>
        <p:spPr/>
        <p:txBody>
          <a:bodyPr>
            <a:normAutofit/>
          </a:bodyPr>
          <a:lstStyle/>
          <a:p>
            <a:r>
              <a:rPr lang="en-US" dirty="0"/>
              <a:t>An entity type represents a category of objects with similar characteristics. For example, in a university database, we might have entity types like Student, Course, and Professor.</a:t>
            </a:r>
          </a:p>
          <a:p>
            <a:pPr algn="l"/>
            <a:r>
              <a:rPr lang="en-US" sz="2100" dirty="0"/>
              <a:t>An entity can be a real-world object, either animate or inanimate, that can be easily identifiable. For example, in a school database, students, teachers, classes, and courses offered can be considered as entities. All these entities have some attributes or properties that give them their identity.</a:t>
            </a:r>
          </a:p>
          <a:p>
            <a:endParaRPr lang="en-US" dirty="0"/>
          </a:p>
        </p:txBody>
      </p:sp>
      <p:sp>
        <p:nvSpPr>
          <p:cNvPr id="4" name="Slide Number Placeholder 3">
            <a:extLst>
              <a:ext uri="{FF2B5EF4-FFF2-40B4-BE49-F238E27FC236}">
                <a16:creationId xmlns:a16="http://schemas.microsoft.com/office/drawing/2014/main" id="{A43C5F03-CA8B-3028-FB93-A935C9644DD4}"/>
              </a:ext>
            </a:extLst>
          </p:cNvPr>
          <p:cNvSpPr>
            <a:spLocks noGrp="1"/>
          </p:cNvSpPr>
          <p:nvPr>
            <p:ph type="sldNum" sz="quarter" idx="12"/>
          </p:nvPr>
        </p:nvSpPr>
        <p:spPr/>
        <p:txBody>
          <a:bodyPr/>
          <a:lstStyle/>
          <a:p>
            <a:pPr>
              <a:defRPr/>
            </a:pPr>
            <a:fld id="{449DC4EF-3333-49ED-8069-7C4CEEF61C07}" type="slidenum">
              <a:rPr lang="en-MY" altLang="en-US" smtClean="0"/>
              <a:pPr>
                <a:defRPr/>
              </a:pPr>
              <a:t>7</a:t>
            </a:fld>
            <a:endParaRPr lang="en-MY" altLang="en-US"/>
          </a:p>
        </p:txBody>
      </p:sp>
    </p:spTree>
    <p:extLst>
      <p:ext uri="{BB962C8B-B14F-4D97-AF65-F5344CB8AC3E}">
        <p14:creationId xmlns:p14="http://schemas.microsoft.com/office/powerpoint/2010/main" val="368586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DAE33-4430-221C-2BA2-A4B49B0EA30A}"/>
              </a:ext>
            </a:extLst>
          </p:cNvPr>
          <p:cNvPicPr>
            <a:picLocks noChangeAspect="1"/>
          </p:cNvPicPr>
          <p:nvPr/>
        </p:nvPicPr>
        <p:blipFill>
          <a:blip r:embed="rId2"/>
          <a:stretch>
            <a:fillRect/>
          </a:stretch>
        </p:blipFill>
        <p:spPr>
          <a:xfrm>
            <a:off x="482600" y="1103432"/>
            <a:ext cx="8178799" cy="4130294"/>
          </a:xfrm>
          <a:prstGeom prst="rect">
            <a:avLst/>
          </a:prstGeom>
        </p:spPr>
      </p:pic>
      <p:sp>
        <p:nvSpPr>
          <p:cNvPr id="2" name="Slide Number Placeholder 1">
            <a:extLst>
              <a:ext uri="{FF2B5EF4-FFF2-40B4-BE49-F238E27FC236}">
                <a16:creationId xmlns:a16="http://schemas.microsoft.com/office/drawing/2014/main" id="{2A8DE33E-EFAE-0E38-AC4F-3869627B0763}"/>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8</a:t>
            </a:fld>
            <a:endParaRPr lang="en-MY" altLang="en-US"/>
          </a:p>
        </p:txBody>
      </p:sp>
    </p:spTree>
    <p:extLst>
      <p:ext uri="{BB962C8B-B14F-4D97-AF65-F5344CB8AC3E}">
        <p14:creationId xmlns:p14="http://schemas.microsoft.com/office/powerpoint/2010/main" val="1145551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34CC-F6B2-1276-69C2-45755F2098B1}"/>
              </a:ext>
            </a:extLst>
          </p:cNvPr>
          <p:cNvSpPr>
            <a:spLocks noGrp="1"/>
          </p:cNvSpPr>
          <p:nvPr>
            <p:ph type="title"/>
          </p:nvPr>
        </p:nvSpPr>
        <p:spPr/>
        <p:txBody>
          <a:bodyPr/>
          <a:lstStyle/>
          <a:p>
            <a:r>
              <a:rPr lang="en-US" dirty="0"/>
              <a:t>Entity Type … continue</a:t>
            </a:r>
          </a:p>
        </p:txBody>
      </p:sp>
      <p:sp>
        <p:nvSpPr>
          <p:cNvPr id="3" name="Content Placeholder 2">
            <a:extLst>
              <a:ext uri="{FF2B5EF4-FFF2-40B4-BE49-F238E27FC236}">
                <a16:creationId xmlns:a16="http://schemas.microsoft.com/office/drawing/2014/main" id="{0D172974-995F-616D-6C98-E7A12A83AD74}"/>
              </a:ext>
            </a:extLst>
          </p:cNvPr>
          <p:cNvSpPr>
            <a:spLocks noGrp="1"/>
          </p:cNvSpPr>
          <p:nvPr>
            <p:ph idx="1"/>
          </p:nvPr>
        </p:nvSpPr>
        <p:spPr/>
        <p:txBody>
          <a:bodyPr/>
          <a:lstStyle/>
          <a:p>
            <a:r>
              <a:rPr lang="en-US" dirty="0"/>
              <a:t>Entities</a:t>
            </a:r>
          </a:p>
          <a:p>
            <a:pPr lvl="1" algn="just"/>
            <a:r>
              <a:rPr lang="en-US" dirty="0"/>
              <a:t>An </a:t>
            </a:r>
            <a:r>
              <a:rPr lang="en-US" b="1" dirty="0"/>
              <a:t>entity </a:t>
            </a:r>
            <a:r>
              <a:rPr lang="en-US" dirty="0"/>
              <a:t>is a person, a place, an object, an event, or a concept in the user environment about which the organization wishes to maintain data.</a:t>
            </a:r>
          </a:p>
          <a:p>
            <a:r>
              <a:rPr lang="en-US" dirty="0"/>
              <a:t>Examples:</a:t>
            </a:r>
          </a:p>
          <a:p>
            <a:pPr lvl="1" algn="just"/>
            <a:r>
              <a:rPr lang="en-US" i="1" dirty="0"/>
              <a:t>Person: </a:t>
            </a:r>
            <a:r>
              <a:rPr lang="en-US" dirty="0"/>
              <a:t>EMPLOYEE, STUDENT, PATIENT</a:t>
            </a:r>
          </a:p>
          <a:p>
            <a:pPr lvl="1" algn="just"/>
            <a:r>
              <a:rPr lang="en-US" i="1" dirty="0"/>
              <a:t>Place: </a:t>
            </a:r>
            <a:r>
              <a:rPr lang="en-US" dirty="0"/>
              <a:t>STORE, WAREHOUSE, STATE</a:t>
            </a:r>
          </a:p>
          <a:p>
            <a:pPr lvl="1" algn="just"/>
            <a:r>
              <a:rPr lang="en-US" i="1" dirty="0"/>
              <a:t>Object: </a:t>
            </a:r>
            <a:r>
              <a:rPr lang="en-US" dirty="0"/>
              <a:t>MACHINE, BUILDING, AUTOMOBILE</a:t>
            </a:r>
          </a:p>
          <a:p>
            <a:pPr lvl="1" algn="just"/>
            <a:r>
              <a:rPr lang="en-US" i="1" dirty="0"/>
              <a:t>Event: </a:t>
            </a:r>
            <a:r>
              <a:rPr lang="en-US" dirty="0"/>
              <a:t>SALE, REGISTRATION, RENEWAL</a:t>
            </a:r>
          </a:p>
          <a:p>
            <a:pPr lvl="1" algn="just"/>
            <a:r>
              <a:rPr lang="en-US" i="1" dirty="0"/>
              <a:t>Concept: </a:t>
            </a:r>
            <a:r>
              <a:rPr lang="en-US" dirty="0"/>
              <a:t>ACCOUNT, COURSE, WORK CENTER</a:t>
            </a:r>
          </a:p>
          <a:p>
            <a:endParaRPr lang="en-US" dirty="0"/>
          </a:p>
        </p:txBody>
      </p:sp>
      <p:sp>
        <p:nvSpPr>
          <p:cNvPr id="4" name="Slide Number Placeholder 3">
            <a:extLst>
              <a:ext uri="{FF2B5EF4-FFF2-40B4-BE49-F238E27FC236}">
                <a16:creationId xmlns:a16="http://schemas.microsoft.com/office/drawing/2014/main" id="{BB109972-8A7B-84BC-4136-A8C40814C73D}"/>
              </a:ext>
            </a:extLst>
          </p:cNvPr>
          <p:cNvSpPr>
            <a:spLocks noGrp="1"/>
          </p:cNvSpPr>
          <p:nvPr>
            <p:ph type="sldNum" sz="quarter" idx="12"/>
          </p:nvPr>
        </p:nvSpPr>
        <p:spPr/>
        <p:txBody>
          <a:bodyPr/>
          <a:lstStyle/>
          <a:p>
            <a:pPr>
              <a:defRPr/>
            </a:pPr>
            <a:fld id="{449DC4EF-3333-49ED-8069-7C4CEEF61C07}" type="slidenum">
              <a:rPr lang="en-MY" altLang="en-US" smtClean="0"/>
              <a:pPr>
                <a:defRPr/>
              </a:pPr>
              <a:t>9</a:t>
            </a:fld>
            <a:endParaRPr lang="en-MY" altLang="en-US"/>
          </a:p>
        </p:txBody>
      </p:sp>
    </p:spTree>
    <p:extLst>
      <p:ext uri="{BB962C8B-B14F-4D97-AF65-F5344CB8AC3E}">
        <p14:creationId xmlns:p14="http://schemas.microsoft.com/office/powerpoint/2010/main" val="3347110743"/>
      </p:ext>
    </p:extLst>
  </p:cSld>
  <p:clrMapOvr>
    <a:masterClrMapping/>
  </p:clrMapOvr>
</p:sld>
</file>

<file path=ppt/theme/theme1.xml><?xml version="1.0" encoding="utf-8"?>
<a:theme xmlns:a="http://schemas.openxmlformats.org/drawingml/2006/main" name="Theme3">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PresenterMedia.com - Static Glassy Blue Earth">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1">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1abstrac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abstra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abstra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abstra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abstra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abstra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abstra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abstra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abstra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abstra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abstra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abstra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heme1">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1abstrac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abstra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abstra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abstra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abstra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abstra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abstra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abstra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abstra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abstra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abstra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abstra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Theme3</Template>
  <TotalTime>12385</TotalTime>
  <Pages>9</Pages>
  <Words>3211</Words>
  <Application>Microsoft Office PowerPoint</Application>
  <PresentationFormat>On-screen Show (4:3)</PresentationFormat>
  <Paragraphs>336</Paragraphs>
  <Slides>59</Slides>
  <Notes>2</Notes>
  <HiddenSlides>2</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59</vt:i4>
      </vt:variant>
    </vt:vector>
  </HeadingPairs>
  <TitlesOfParts>
    <vt:vector size="83" baseType="lpstr">
      <vt:lpstr>Arial</vt:lpstr>
      <vt:lpstr>Arial Black</vt:lpstr>
      <vt:lpstr>Calibri</vt:lpstr>
      <vt:lpstr>Calibri Light</vt:lpstr>
      <vt:lpstr>Century Gothic</vt:lpstr>
      <vt:lpstr>Google Sans</vt:lpstr>
      <vt:lpstr>inherit</vt:lpstr>
      <vt:lpstr>Palatino Linotype</vt:lpstr>
      <vt:lpstr>Tahoma</vt:lpstr>
      <vt:lpstr>Times New Roman</vt:lpstr>
      <vt:lpstr>var(--ff-lato)</vt:lpstr>
      <vt:lpstr>Verdana</vt:lpstr>
      <vt:lpstr>Wingdings</vt:lpstr>
      <vt:lpstr>Theme3</vt:lpstr>
      <vt:lpstr>www.PresenterMedia.com - Static Glassy Blue Earth</vt:lpstr>
      <vt:lpstr>Theme1</vt:lpstr>
      <vt:lpstr>Custom Design</vt:lpstr>
      <vt:lpstr>1_Custom Design</vt:lpstr>
      <vt:lpstr>1_Default Design</vt:lpstr>
      <vt:lpstr>1_Theme1</vt:lpstr>
      <vt:lpstr>2_Custom Design</vt:lpstr>
      <vt:lpstr>3_Custom Design</vt:lpstr>
      <vt:lpstr>2_Default Design</vt:lpstr>
      <vt:lpstr>Retrospect</vt:lpstr>
      <vt:lpstr>Introduction to Database Systems</vt:lpstr>
      <vt:lpstr>Lecture Agenda</vt:lpstr>
      <vt:lpstr>What is a database?</vt:lpstr>
      <vt:lpstr>PowerPoint Presentation</vt:lpstr>
      <vt:lpstr>Sample Database</vt:lpstr>
      <vt:lpstr>Basic Definitions</vt:lpstr>
      <vt:lpstr>Entity Type</vt:lpstr>
      <vt:lpstr>PowerPoint Presentation</vt:lpstr>
      <vt:lpstr>Entity Type … continue</vt:lpstr>
      <vt:lpstr>Entity type versus Entity instance</vt:lpstr>
      <vt:lpstr>Entity type versus Entity instance contd..</vt:lpstr>
      <vt:lpstr>Entity type versus Entity instance contd..</vt:lpstr>
      <vt:lpstr>Entity type versus Entity instance contd..</vt:lpstr>
      <vt:lpstr>PowerPoint Presentation</vt:lpstr>
      <vt:lpstr>Activity -I</vt:lpstr>
      <vt:lpstr>Activity –I contd..</vt:lpstr>
      <vt:lpstr>Entity Sets</vt:lpstr>
      <vt:lpstr>Summary</vt:lpstr>
      <vt:lpstr>Attributes</vt:lpstr>
      <vt:lpstr>PowerPoint Presentation</vt:lpstr>
      <vt:lpstr>PowerPoint Presentation</vt:lpstr>
      <vt:lpstr>Attributes..continue</vt:lpstr>
      <vt:lpstr>Required versus optional attributes</vt:lpstr>
      <vt:lpstr>Required versus optional attributes</vt:lpstr>
      <vt:lpstr>Types of attributes:</vt:lpstr>
      <vt:lpstr>Composite attributes</vt:lpstr>
      <vt:lpstr>Composite Attributes</vt:lpstr>
      <vt:lpstr>Single-valued Versus Multivalued Attributes</vt:lpstr>
      <vt:lpstr>Stored Versus Derived Attributes</vt:lpstr>
      <vt:lpstr>Identifier attribute</vt:lpstr>
      <vt:lpstr>Identifier attribute contd..</vt:lpstr>
      <vt:lpstr>Identifier attribute contd..</vt:lpstr>
      <vt:lpstr>Naming and defining attributes</vt:lpstr>
      <vt:lpstr>More on Attributes:</vt:lpstr>
      <vt:lpstr>Activity-I</vt:lpstr>
      <vt:lpstr>Entity-Set and Keys</vt:lpstr>
      <vt:lpstr>Relationship</vt:lpstr>
      <vt:lpstr>PowerPoint Presentation</vt:lpstr>
      <vt:lpstr>Degree of Relationship</vt:lpstr>
      <vt:lpstr>Mapping Cardinalities</vt:lpstr>
      <vt:lpstr>One-to-one</vt:lpstr>
      <vt:lpstr>One-to-many</vt:lpstr>
      <vt:lpstr>Many-to-one</vt:lpstr>
      <vt:lpstr>E-R Model Notation</vt:lpstr>
      <vt:lpstr>Identify Entities for ERD:</vt:lpstr>
      <vt:lpstr>Scenario: Online Movie Rental System</vt:lpstr>
      <vt:lpstr>Relationships:</vt:lpstr>
      <vt:lpstr>ERD Structure:</vt:lpstr>
      <vt:lpstr>Relationships: </vt:lpstr>
      <vt:lpstr>Scenario:</vt:lpstr>
      <vt:lpstr>Entities:</vt:lpstr>
      <vt:lpstr>Relationship</vt:lpstr>
      <vt:lpstr>Restaurant Reservation System: </vt:lpstr>
      <vt:lpstr>Entities:</vt:lpstr>
      <vt:lpstr>Relationships</vt:lpstr>
      <vt:lpstr>Keys</vt:lpstr>
      <vt:lpstr>Foreign Key</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Database</dc:title>
  <dc:creator>Michel Mitri</dc:creator>
  <cp:lastModifiedBy>Ayesha  Majid</cp:lastModifiedBy>
  <cp:revision>551</cp:revision>
  <cp:lastPrinted>1998-01-19T09:29:56Z</cp:lastPrinted>
  <dcterms:created xsi:type="dcterms:W3CDTF">1998-01-19T10:00:26Z</dcterms:created>
  <dcterms:modified xsi:type="dcterms:W3CDTF">2024-10-14T08:23:54Z</dcterms:modified>
</cp:coreProperties>
</file>